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93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5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0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6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1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8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2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5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55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7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4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3A9C4-0636-4EDA-9D90-87EB4A48493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DF923-A38C-4C33-8EF9-26D797DAB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82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>
            <a:hlinkClick r:id="" action="ppaction://noaction"/>
          </p:cNvPr>
          <p:cNvSpPr>
            <a:spLocks/>
          </p:cNvSpPr>
          <p:nvPr/>
        </p:nvSpPr>
        <p:spPr bwMode="auto">
          <a:xfrm>
            <a:off x="5033963" y="3344863"/>
            <a:ext cx="1027112" cy="903287"/>
          </a:xfrm>
          <a:custGeom>
            <a:avLst/>
            <a:gdLst>
              <a:gd name="T0" fmla="*/ 2147483647 w 1294"/>
              <a:gd name="T1" fmla="*/ 2147483647 h 1137"/>
              <a:gd name="T2" fmla="*/ 2147483647 w 1294"/>
              <a:gd name="T3" fmla="*/ 0 h 1137"/>
              <a:gd name="T4" fmla="*/ 2147483647 w 1294"/>
              <a:gd name="T5" fmla="*/ 2147483647 h 1137"/>
              <a:gd name="T6" fmla="*/ 2147483647 w 1294"/>
              <a:gd name="T7" fmla="*/ 2147483647 h 1137"/>
              <a:gd name="T8" fmla="*/ 2147483647 w 1294"/>
              <a:gd name="T9" fmla="*/ 2147483647 h 1137"/>
              <a:gd name="T10" fmla="*/ 2147483647 w 1294"/>
              <a:gd name="T11" fmla="*/ 2147483647 h 1137"/>
              <a:gd name="T12" fmla="*/ 2147483647 w 1294"/>
              <a:gd name="T13" fmla="*/ 2147483647 h 1137"/>
              <a:gd name="T14" fmla="*/ 2147483647 w 1294"/>
              <a:gd name="T15" fmla="*/ 2147483647 h 1137"/>
              <a:gd name="T16" fmla="*/ 2147483647 w 1294"/>
              <a:gd name="T17" fmla="*/ 2147483647 h 1137"/>
              <a:gd name="T18" fmla="*/ 2147483647 w 1294"/>
              <a:gd name="T19" fmla="*/ 2147483647 h 1137"/>
              <a:gd name="T20" fmla="*/ 2147483647 w 1294"/>
              <a:gd name="T21" fmla="*/ 2147483647 h 1137"/>
              <a:gd name="T22" fmla="*/ 0 w 1294"/>
              <a:gd name="T23" fmla="*/ 2147483647 h 1137"/>
              <a:gd name="T24" fmla="*/ 2147483647 w 1294"/>
              <a:gd name="T25" fmla="*/ 2147483647 h 1137"/>
              <a:gd name="T26" fmla="*/ 2147483647 w 1294"/>
              <a:gd name="T27" fmla="*/ 2147483647 h 1137"/>
              <a:gd name="T28" fmla="*/ 2147483647 w 1294"/>
              <a:gd name="T29" fmla="*/ 2147483647 h 1137"/>
              <a:gd name="T30" fmla="*/ 2147483647 w 1294"/>
              <a:gd name="T31" fmla="*/ 2147483647 h 1137"/>
              <a:gd name="T32" fmla="*/ 2147483647 w 1294"/>
              <a:gd name="T33" fmla="*/ 2147483647 h 1137"/>
              <a:gd name="T34" fmla="*/ 2147483647 w 1294"/>
              <a:gd name="T35" fmla="*/ 2147483647 h 1137"/>
              <a:gd name="T36" fmla="*/ 2147483647 w 1294"/>
              <a:gd name="T37" fmla="*/ 2147483647 h 1137"/>
              <a:gd name="T38" fmla="*/ 2147483647 w 1294"/>
              <a:gd name="T39" fmla="*/ 2147483647 h 1137"/>
              <a:gd name="T40" fmla="*/ 2147483647 w 1294"/>
              <a:gd name="T41" fmla="*/ 2147483647 h 1137"/>
              <a:gd name="T42" fmla="*/ 2147483647 w 1294"/>
              <a:gd name="T43" fmla="*/ 2147483647 h 1137"/>
              <a:gd name="T44" fmla="*/ 2147483647 w 1294"/>
              <a:gd name="T45" fmla="*/ 2147483647 h 1137"/>
              <a:gd name="T46" fmla="*/ 2147483647 w 1294"/>
              <a:gd name="T47" fmla="*/ 2147483647 h 1137"/>
              <a:gd name="T48" fmla="*/ 2147483647 w 1294"/>
              <a:gd name="T49" fmla="*/ 2147483647 h 1137"/>
              <a:gd name="T50" fmla="*/ 2147483647 w 1294"/>
              <a:gd name="T51" fmla="*/ 2147483647 h 1137"/>
              <a:gd name="T52" fmla="*/ 2147483647 w 1294"/>
              <a:gd name="T53" fmla="*/ 2147483647 h 1137"/>
              <a:gd name="T54" fmla="*/ 2147483647 w 1294"/>
              <a:gd name="T55" fmla="*/ 2147483647 h 113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94" h="1137">
                <a:moveTo>
                  <a:pt x="1040" y="14"/>
                </a:moveTo>
                <a:lnTo>
                  <a:pt x="850" y="0"/>
                </a:lnTo>
                <a:lnTo>
                  <a:pt x="730" y="76"/>
                </a:lnTo>
                <a:lnTo>
                  <a:pt x="531" y="45"/>
                </a:lnTo>
                <a:lnTo>
                  <a:pt x="502" y="161"/>
                </a:lnTo>
                <a:lnTo>
                  <a:pt x="373" y="236"/>
                </a:lnTo>
                <a:lnTo>
                  <a:pt x="430" y="395"/>
                </a:lnTo>
                <a:lnTo>
                  <a:pt x="432" y="521"/>
                </a:lnTo>
                <a:lnTo>
                  <a:pt x="252" y="566"/>
                </a:lnTo>
                <a:lnTo>
                  <a:pt x="102" y="615"/>
                </a:lnTo>
                <a:lnTo>
                  <a:pt x="21" y="783"/>
                </a:lnTo>
                <a:lnTo>
                  <a:pt x="0" y="882"/>
                </a:lnTo>
                <a:lnTo>
                  <a:pt x="123" y="943"/>
                </a:lnTo>
                <a:lnTo>
                  <a:pt x="380" y="1078"/>
                </a:lnTo>
                <a:lnTo>
                  <a:pt x="561" y="1078"/>
                </a:lnTo>
                <a:lnTo>
                  <a:pt x="684" y="1017"/>
                </a:lnTo>
                <a:lnTo>
                  <a:pt x="767" y="1137"/>
                </a:lnTo>
                <a:lnTo>
                  <a:pt x="892" y="998"/>
                </a:lnTo>
                <a:lnTo>
                  <a:pt x="907" y="964"/>
                </a:lnTo>
                <a:lnTo>
                  <a:pt x="1294" y="547"/>
                </a:lnTo>
                <a:lnTo>
                  <a:pt x="1079" y="593"/>
                </a:lnTo>
                <a:lnTo>
                  <a:pt x="1066" y="532"/>
                </a:lnTo>
                <a:lnTo>
                  <a:pt x="959" y="610"/>
                </a:lnTo>
                <a:lnTo>
                  <a:pt x="935" y="578"/>
                </a:lnTo>
                <a:lnTo>
                  <a:pt x="888" y="551"/>
                </a:lnTo>
                <a:lnTo>
                  <a:pt x="919" y="134"/>
                </a:lnTo>
                <a:lnTo>
                  <a:pt x="1003" y="97"/>
                </a:lnTo>
                <a:lnTo>
                  <a:pt x="1040" y="14"/>
                </a:lnTo>
                <a:close/>
              </a:path>
            </a:pathLst>
          </a:custGeom>
          <a:solidFill>
            <a:srgbClr val="3F7FFF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1" name="Freeform 3"/>
          <p:cNvSpPr>
            <a:spLocks/>
          </p:cNvSpPr>
          <p:nvPr/>
        </p:nvSpPr>
        <p:spPr bwMode="auto">
          <a:xfrm>
            <a:off x="5738813" y="3354388"/>
            <a:ext cx="177800" cy="455612"/>
          </a:xfrm>
          <a:custGeom>
            <a:avLst/>
            <a:gdLst>
              <a:gd name="T0" fmla="*/ 2147483647 w 224"/>
              <a:gd name="T1" fmla="*/ 2147483647 h 575"/>
              <a:gd name="T2" fmla="*/ 0 w 224"/>
              <a:gd name="T3" fmla="*/ 2147483647 h 575"/>
              <a:gd name="T4" fmla="*/ 2147483647 w 224"/>
              <a:gd name="T5" fmla="*/ 2147483647 h 575"/>
              <a:gd name="T6" fmla="*/ 2147483647 w 224"/>
              <a:gd name="T7" fmla="*/ 2147483647 h 575"/>
              <a:gd name="T8" fmla="*/ 2147483647 w 224"/>
              <a:gd name="T9" fmla="*/ 2147483647 h 575"/>
              <a:gd name="T10" fmla="*/ 2147483647 w 224"/>
              <a:gd name="T11" fmla="*/ 2147483647 h 575"/>
              <a:gd name="T12" fmla="*/ 2147483647 w 224"/>
              <a:gd name="T13" fmla="*/ 2147483647 h 575"/>
              <a:gd name="T14" fmla="*/ 2147483647 w 224"/>
              <a:gd name="T15" fmla="*/ 0 h 575"/>
              <a:gd name="T16" fmla="*/ 2147483647 w 224"/>
              <a:gd name="T17" fmla="*/ 2147483647 h 575"/>
              <a:gd name="T18" fmla="*/ 2147483647 w 224"/>
              <a:gd name="T19" fmla="*/ 2147483647 h 5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24" h="575">
                <a:moveTo>
                  <a:pt x="23" y="123"/>
                </a:moveTo>
                <a:lnTo>
                  <a:pt x="0" y="542"/>
                </a:lnTo>
                <a:lnTo>
                  <a:pt x="47" y="575"/>
                </a:lnTo>
                <a:lnTo>
                  <a:pt x="102" y="459"/>
                </a:lnTo>
                <a:lnTo>
                  <a:pt x="206" y="382"/>
                </a:lnTo>
                <a:lnTo>
                  <a:pt x="224" y="73"/>
                </a:lnTo>
                <a:lnTo>
                  <a:pt x="184" y="63"/>
                </a:lnTo>
                <a:lnTo>
                  <a:pt x="152" y="0"/>
                </a:lnTo>
                <a:lnTo>
                  <a:pt x="108" y="76"/>
                </a:lnTo>
                <a:lnTo>
                  <a:pt x="23" y="123"/>
                </a:lnTo>
                <a:close/>
              </a:path>
            </a:pathLst>
          </a:custGeom>
          <a:solidFill>
            <a:srgbClr val="5FD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2" name="Freeform 4">
            <a:hlinkClick r:id="" action="ppaction://noaction"/>
          </p:cNvPr>
          <p:cNvSpPr>
            <a:spLocks/>
          </p:cNvSpPr>
          <p:nvPr/>
        </p:nvSpPr>
        <p:spPr bwMode="auto">
          <a:xfrm>
            <a:off x="5727700" y="3656013"/>
            <a:ext cx="1233488" cy="654050"/>
          </a:xfrm>
          <a:custGeom>
            <a:avLst/>
            <a:gdLst>
              <a:gd name="T0" fmla="*/ 2147483647 w 1554"/>
              <a:gd name="T1" fmla="*/ 2147483647 h 824"/>
              <a:gd name="T2" fmla="*/ 2147483647 w 1554"/>
              <a:gd name="T3" fmla="*/ 2147483647 h 824"/>
              <a:gd name="T4" fmla="*/ 2147483647 w 1554"/>
              <a:gd name="T5" fmla="*/ 2147483647 h 824"/>
              <a:gd name="T6" fmla="*/ 2147483647 w 1554"/>
              <a:gd name="T7" fmla="*/ 2147483647 h 824"/>
              <a:gd name="T8" fmla="*/ 2147483647 w 1554"/>
              <a:gd name="T9" fmla="*/ 2147483647 h 824"/>
              <a:gd name="T10" fmla="*/ 2147483647 w 1554"/>
              <a:gd name="T11" fmla="*/ 0 h 824"/>
              <a:gd name="T12" fmla="*/ 2147483647 w 1554"/>
              <a:gd name="T13" fmla="*/ 2147483647 h 824"/>
              <a:gd name="T14" fmla="*/ 2147483647 w 1554"/>
              <a:gd name="T15" fmla="*/ 2147483647 h 824"/>
              <a:gd name="T16" fmla="*/ 2147483647 w 1554"/>
              <a:gd name="T17" fmla="*/ 2147483647 h 824"/>
              <a:gd name="T18" fmla="*/ 2147483647 w 1554"/>
              <a:gd name="T19" fmla="*/ 2147483647 h 824"/>
              <a:gd name="T20" fmla="*/ 2147483647 w 1554"/>
              <a:gd name="T21" fmla="*/ 2147483647 h 824"/>
              <a:gd name="T22" fmla="*/ 2147483647 w 1554"/>
              <a:gd name="T23" fmla="*/ 2147483647 h 824"/>
              <a:gd name="T24" fmla="*/ 2147483647 w 1554"/>
              <a:gd name="T25" fmla="*/ 2147483647 h 824"/>
              <a:gd name="T26" fmla="*/ 2147483647 w 1554"/>
              <a:gd name="T27" fmla="*/ 2147483647 h 824"/>
              <a:gd name="T28" fmla="*/ 2147483647 w 1554"/>
              <a:gd name="T29" fmla="*/ 2147483647 h 824"/>
              <a:gd name="T30" fmla="*/ 2147483647 w 1554"/>
              <a:gd name="T31" fmla="*/ 2147483647 h 824"/>
              <a:gd name="T32" fmla="*/ 2147483647 w 1554"/>
              <a:gd name="T33" fmla="*/ 2147483647 h 824"/>
              <a:gd name="T34" fmla="*/ 2147483647 w 1554"/>
              <a:gd name="T35" fmla="*/ 2147483647 h 824"/>
              <a:gd name="T36" fmla="*/ 2147483647 w 1554"/>
              <a:gd name="T37" fmla="*/ 2147483647 h 824"/>
              <a:gd name="T38" fmla="*/ 2147483647 w 1554"/>
              <a:gd name="T39" fmla="*/ 2147483647 h 824"/>
              <a:gd name="T40" fmla="*/ 2147483647 w 1554"/>
              <a:gd name="T41" fmla="*/ 2147483647 h 824"/>
              <a:gd name="T42" fmla="*/ 2147483647 w 1554"/>
              <a:gd name="T43" fmla="*/ 2147483647 h 824"/>
              <a:gd name="T44" fmla="*/ 2147483647 w 1554"/>
              <a:gd name="T45" fmla="*/ 2147483647 h 824"/>
              <a:gd name="T46" fmla="*/ 2147483647 w 1554"/>
              <a:gd name="T47" fmla="*/ 2147483647 h 824"/>
              <a:gd name="T48" fmla="*/ 2147483647 w 1554"/>
              <a:gd name="T49" fmla="*/ 2147483647 h 824"/>
              <a:gd name="T50" fmla="*/ 2147483647 w 1554"/>
              <a:gd name="T51" fmla="*/ 2147483647 h 824"/>
              <a:gd name="T52" fmla="*/ 2147483647 w 1554"/>
              <a:gd name="T53" fmla="*/ 2147483647 h 824"/>
              <a:gd name="T54" fmla="*/ 0 w 1554"/>
              <a:gd name="T55" fmla="*/ 2147483647 h 824"/>
              <a:gd name="T56" fmla="*/ 2147483647 w 1554"/>
              <a:gd name="T57" fmla="*/ 2147483647 h 82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554" h="824">
                <a:moveTo>
                  <a:pt x="420" y="146"/>
                </a:moveTo>
                <a:lnTo>
                  <a:pt x="592" y="67"/>
                </a:lnTo>
                <a:lnTo>
                  <a:pt x="791" y="67"/>
                </a:lnTo>
                <a:lnTo>
                  <a:pt x="1011" y="33"/>
                </a:lnTo>
                <a:lnTo>
                  <a:pt x="1070" y="64"/>
                </a:lnTo>
                <a:lnTo>
                  <a:pt x="1112" y="0"/>
                </a:lnTo>
                <a:lnTo>
                  <a:pt x="1254" y="12"/>
                </a:lnTo>
                <a:lnTo>
                  <a:pt x="1269" y="94"/>
                </a:lnTo>
                <a:lnTo>
                  <a:pt x="1330" y="79"/>
                </a:lnTo>
                <a:lnTo>
                  <a:pt x="1375" y="12"/>
                </a:lnTo>
                <a:lnTo>
                  <a:pt x="1476" y="52"/>
                </a:lnTo>
                <a:lnTo>
                  <a:pt x="1554" y="153"/>
                </a:lnTo>
                <a:lnTo>
                  <a:pt x="1513" y="294"/>
                </a:lnTo>
                <a:lnTo>
                  <a:pt x="1496" y="441"/>
                </a:lnTo>
                <a:lnTo>
                  <a:pt x="1421" y="474"/>
                </a:lnTo>
                <a:lnTo>
                  <a:pt x="1284" y="517"/>
                </a:lnTo>
                <a:lnTo>
                  <a:pt x="1133" y="474"/>
                </a:lnTo>
                <a:lnTo>
                  <a:pt x="1048" y="533"/>
                </a:lnTo>
                <a:lnTo>
                  <a:pt x="1011" y="637"/>
                </a:lnTo>
                <a:lnTo>
                  <a:pt x="872" y="625"/>
                </a:lnTo>
                <a:lnTo>
                  <a:pt x="692" y="684"/>
                </a:lnTo>
                <a:lnTo>
                  <a:pt x="646" y="806"/>
                </a:lnTo>
                <a:lnTo>
                  <a:pt x="489" y="824"/>
                </a:lnTo>
                <a:lnTo>
                  <a:pt x="457" y="686"/>
                </a:lnTo>
                <a:lnTo>
                  <a:pt x="321" y="572"/>
                </a:lnTo>
                <a:lnTo>
                  <a:pt x="144" y="566"/>
                </a:lnTo>
                <a:lnTo>
                  <a:pt x="46" y="582"/>
                </a:lnTo>
                <a:lnTo>
                  <a:pt x="0" y="598"/>
                </a:lnTo>
                <a:lnTo>
                  <a:pt x="420" y="146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Freeform 5">
            <a:hlinkClick r:id="" action="ppaction://noaction"/>
          </p:cNvPr>
          <p:cNvSpPr>
            <a:spLocks/>
          </p:cNvSpPr>
          <p:nvPr/>
        </p:nvSpPr>
        <p:spPr bwMode="auto">
          <a:xfrm>
            <a:off x="6107113" y="4002088"/>
            <a:ext cx="808037" cy="608012"/>
          </a:xfrm>
          <a:custGeom>
            <a:avLst/>
            <a:gdLst>
              <a:gd name="T0" fmla="*/ 2147483647 w 1018"/>
              <a:gd name="T1" fmla="*/ 2147483647 h 767"/>
              <a:gd name="T2" fmla="*/ 2147483647 w 1018"/>
              <a:gd name="T3" fmla="*/ 2147483647 h 767"/>
              <a:gd name="T4" fmla="*/ 2147483647 w 1018"/>
              <a:gd name="T5" fmla="*/ 2147483647 h 767"/>
              <a:gd name="T6" fmla="*/ 2147483647 w 1018"/>
              <a:gd name="T7" fmla="*/ 2147483647 h 767"/>
              <a:gd name="T8" fmla="*/ 2147483647 w 1018"/>
              <a:gd name="T9" fmla="*/ 2147483647 h 767"/>
              <a:gd name="T10" fmla="*/ 2147483647 w 1018"/>
              <a:gd name="T11" fmla="*/ 2147483647 h 767"/>
              <a:gd name="T12" fmla="*/ 2147483647 w 1018"/>
              <a:gd name="T13" fmla="*/ 2147483647 h 767"/>
              <a:gd name="T14" fmla="*/ 2147483647 w 1018"/>
              <a:gd name="T15" fmla="*/ 2147483647 h 767"/>
              <a:gd name="T16" fmla="*/ 2147483647 w 1018"/>
              <a:gd name="T17" fmla="*/ 0 h 767"/>
              <a:gd name="T18" fmla="*/ 2147483647 w 1018"/>
              <a:gd name="T19" fmla="*/ 2147483647 h 767"/>
              <a:gd name="T20" fmla="*/ 2147483647 w 1018"/>
              <a:gd name="T21" fmla="*/ 2147483647 h 767"/>
              <a:gd name="T22" fmla="*/ 2147483647 w 1018"/>
              <a:gd name="T23" fmla="*/ 2147483647 h 767"/>
              <a:gd name="T24" fmla="*/ 2147483647 w 1018"/>
              <a:gd name="T25" fmla="*/ 2147483647 h 767"/>
              <a:gd name="T26" fmla="*/ 2147483647 w 1018"/>
              <a:gd name="T27" fmla="*/ 2147483647 h 767"/>
              <a:gd name="T28" fmla="*/ 2147483647 w 1018"/>
              <a:gd name="T29" fmla="*/ 2147483647 h 767"/>
              <a:gd name="T30" fmla="*/ 2147483647 w 1018"/>
              <a:gd name="T31" fmla="*/ 2147483647 h 767"/>
              <a:gd name="T32" fmla="*/ 2147483647 w 1018"/>
              <a:gd name="T33" fmla="*/ 2147483647 h 767"/>
              <a:gd name="T34" fmla="*/ 2147483647 w 1018"/>
              <a:gd name="T35" fmla="*/ 2147483647 h 767"/>
              <a:gd name="T36" fmla="*/ 2147483647 w 1018"/>
              <a:gd name="T37" fmla="*/ 2147483647 h 767"/>
              <a:gd name="T38" fmla="*/ 2147483647 w 1018"/>
              <a:gd name="T39" fmla="*/ 2147483647 h 767"/>
              <a:gd name="T40" fmla="*/ 2147483647 w 1018"/>
              <a:gd name="T41" fmla="*/ 2147483647 h 767"/>
              <a:gd name="T42" fmla="*/ 2147483647 w 1018"/>
              <a:gd name="T43" fmla="*/ 2147483647 h 767"/>
              <a:gd name="T44" fmla="*/ 2147483647 w 1018"/>
              <a:gd name="T45" fmla="*/ 2147483647 h 767"/>
              <a:gd name="T46" fmla="*/ 2147483647 w 1018"/>
              <a:gd name="T47" fmla="*/ 2147483647 h 767"/>
              <a:gd name="T48" fmla="*/ 2147483647 w 1018"/>
              <a:gd name="T49" fmla="*/ 2147483647 h 767"/>
              <a:gd name="T50" fmla="*/ 2147483647 w 1018"/>
              <a:gd name="T51" fmla="*/ 2147483647 h 767"/>
              <a:gd name="T52" fmla="*/ 0 w 1018"/>
              <a:gd name="T53" fmla="*/ 2147483647 h 767"/>
              <a:gd name="T54" fmla="*/ 2147483647 w 1018"/>
              <a:gd name="T55" fmla="*/ 2147483647 h 76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18" h="767">
                <a:moveTo>
                  <a:pt x="9" y="382"/>
                </a:moveTo>
                <a:lnTo>
                  <a:pt x="163" y="367"/>
                </a:lnTo>
                <a:lnTo>
                  <a:pt x="214" y="251"/>
                </a:lnTo>
                <a:lnTo>
                  <a:pt x="396" y="190"/>
                </a:lnTo>
                <a:lnTo>
                  <a:pt x="533" y="208"/>
                </a:lnTo>
                <a:lnTo>
                  <a:pt x="563" y="100"/>
                </a:lnTo>
                <a:lnTo>
                  <a:pt x="655" y="39"/>
                </a:lnTo>
                <a:lnTo>
                  <a:pt x="806" y="85"/>
                </a:lnTo>
                <a:lnTo>
                  <a:pt x="1018" y="0"/>
                </a:lnTo>
                <a:lnTo>
                  <a:pt x="1018" y="116"/>
                </a:lnTo>
                <a:lnTo>
                  <a:pt x="912" y="116"/>
                </a:lnTo>
                <a:lnTo>
                  <a:pt x="959" y="251"/>
                </a:lnTo>
                <a:lnTo>
                  <a:pt x="926" y="435"/>
                </a:lnTo>
                <a:lnTo>
                  <a:pt x="943" y="525"/>
                </a:lnTo>
                <a:lnTo>
                  <a:pt x="867" y="572"/>
                </a:lnTo>
                <a:lnTo>
                  <a:pt x="943" y="710"/>
                </a:lnTo>
                <a:lnTo>
                  <a:pt x="857" y="751"/>
                </a:lnTo>
                <a:lnTo>
                  <a:pt x="796" y="747"/>
                </a:lnTo>
                <a:lnTo>
                  <a:pt x="714" y="747"/>
                </a:lnTo>
                <a:lnTo>
                  <a:pt x="612" y="767"/>
                </a:lnTo>
                <a:lnTo>
                  <a:pt x="496" y="736"/>
                </a:lnTo>
                <a:lnTo>
                  <a:pt x="419" y="692"/>
                </a:lnTo>
                <a:lnTo>
                  <a:pt x="334" y="723"/>
                </a:lnTo>
                <a:lnTo>
                  <a:pt x="214" y="638"/>
                </a:lnTo>
                <a:lnTo>
                  <a:pt x="109" y="563"/>
                </a:lnTo>
                <a:lnTo>
                  <a:pt x="46" y="465"/>
                </a:lnTo>
                <a:lnTo>
                  <a:pt x="0" y="435"/>
                </a:lnTo>
                <a:lnTo>
                  <a:pt x="9" y="382"/>
                </a:lnTo>
                <a:close/>
              </a:path>
            </a:pathLst>
          </a:custGeom>
          <a:solidFill>
            <a:srgbClr val="7F3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Freeform 6">
            <a:hlinkClick r:id="" action="ppaction://noaction"/>
          </p:cNvPr>
          <p:cNvSpPr>
            <a:spLocks/>
          </p:cNvSpPr>
          <p:nvPr/>
        </p:nvSpPr>
        <p:spPr bwMode="auto">
          <a:xfrm>
            <a:off x="6370638" y="4543425"/>
            <a:ext cx="712787" cy="527050"/>
          </a:xfrm>
          <a:custGeom>
            <a:avLst/>
            <a:gdLst>
              <a:gd name="T0" fmla="*/ 2147483647 w 900"/>
              <a:gd name="T1" fmla="*/ 2147483647 h 663"/>
              <a:gd name="T2" fmla="*/ 2147483647 w 900"/>
              <a:gd name="T3" fmla="*/ 2147483647 h 663"/>
              <a:gd name="T4" fmla="*/ 2147483647 w 900"/>
              <a:gd name="T5" fmla="*/ 2147483647 h 663"/>
              <a:gd name="T6" fmla="*/ 2147483647 w 900"/>
              <a:gd name="T7" fmla="*/ 2147483647 h 663"/>
              <a:gd name="T8" fmla="*/ 2147483647 w 900"/>
              <a:gd name="T9" fmla="*/ 2147483647 h 663"/>
              <a:gd name="T10" fmla="*/ 2147483647 w 900"/>
              <a:gd name="T11" fmla="*/ 2147483647 h 663"/>
              <a:gd name="T12" fmla="*/ 2147483647 w 900"/>
              <a:gd name="T13" fmla="*/ 2147483647 h 663"/>
              <a:gd name="T14" fmla="*/ 2147483647 w 900"/>
              <a:gd name="T15" fmla="*/ 2147483647 h 663"/>
              <a:gd name="T16" fmla="*/ 2147483647 w 900"/>
              <a:gd name="T17" fmla="*/ 2147483647 h 663"/>
              <a:gd name="T18" fmla="*/ 2147483647 w 900"/>
              <a:gd name="T19" fmla="*/ 2147483647 h 663"/>
              <a:gd name="T20" fmla="*/ 2147483647 w 900"/>
              <a:gd name="T21" fmla="*/ 2147483647 h 663"/>
              <a:gd name="T22" fmla="*/ 2147483647 w 900"/>
              <a:gd name="T23" fmla="*/ 2147483647 h 663"/>
              <a:gd name="T24" fmla="*/ 2147483647 w 900"/>
              <a:gd name="T25" fmla="*/ 2147483647 h 663"/>
              <a:gd name="T26" fmla="*/ 2147483647 w 900"/>
              <a:gd name="T27" fmla="*/ 2147483647 h 663"/>
              <a:gd name="T28" fmla="*/ 2147483647 w 900"/>
              <a:gd name="T29" fmla="*/ 2147483647 h 663"/>
              <a:gd name="T30" fmla="*/ 2147483647 w 900"/>
              <a:gd name="T31" fmla="*/ 2147483647 h 663"/>
              <a:gd name="T32" fmla="*/ 2147483647 w 900"/>
              <a:gd name="T33" fmla="*/ 2147483647 h 663"/>
              <a:gd name="T34" fmla="*/ 2147483647 w 900"/>
              <a:gd name="T35" fmla="*/ 2147483647 h 663"/>
              <a:gd name="T36" fmla="*/ 2147483647 w 900"/>
              <a:gd name="T37" fmla="*/ 2147483647 h 663"/>
              <a:gd name="T38" fmla="*/ 0 w 900"/>
              <a:gd name="T39" fmla="*/ 2147483647 h 663"/>
              <a:gd name="T40" fmla="*/ 2147483647 w 900"/>
              <a:gd name="T41" fmla="*/ 0 h 663"/>
              <a:gd name="T42" fmla="*/ 2147483647 w 900"/>
              <a:gd name="T43" fmla="*/ 2147483647 h 6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900" h="663">
                <a:moveTo>
                  <a:pt x="165" y="44"/>
                </a:moveTo>
                <a:lnTo>
                  <a:pt x="285" y="83"/>
                </a:lnTo>
                <a:lnTo>
                  <a:pt x="392" y="55"/>
                </a:lnTo>
                <a:lnTo>
                  <a:pt x="521" y="61"/>
                </a:lnTo>
                <a:lnTo>
                  <a:pt x="612" y="27"/>
                </a:lnTo>
                <a:lnTo>
                  <a:pt x="732" y="193"/>
                </a:lnTo>
                <a:lnTo>
                  <a:pt x="885" y="300"/>
                </a:lnTo>
                <a:lnTo>
                  <a:pt x="900" y="543"/>
                </a:lnTo>
                <a:lnTo>
                  <a:pt x="808" y="663"/>
                </a:lnTo>
                <a:lnTo>
                  <a:pt x="732" y="497"/>
                </a:lnTo>
                <a:lnTo>
                  <a:pt x="704" y="588"/>
                </a:lnTo>
                <a:lnTo>
                  <a:pt x="641" y="604"/>
                </a:lnTo>
                <a:lnTo>
                  <a:pt x="566" y="436"/>
                </a:lnTo>
                <a:lnTo>
                  <a:pt x="399" y="346"/>
                </a:lnTo>
                <a:lnTo>
                  <a:pt x="248" y="224"/>
                </a:lnTo>
                <a:lnTo>
                  <a:pt x="217" y="300"/>
                </a:lnTo>
                <a:lnTo>
                  <a:pt x="307" y="377"/>
                </a:lnTo>
                <a:lnTo>
                  <a:pt x="261" y="436"/>
                </a:lnTo>
                <a:lnTo>
                  <a:pt x="36" y="285"/>
                </a:lnTo>
                <a:lnTo>
                  <a:pt x="0" y="31"/>
                </a:lnTo>
                <a:lnTo>
                  <a:pt x="88" y="0"/>
                </a:lnTo>
                <a:lnTo>
                  <a:pt x="165" y="44"/>
                </a:lnTo>
                <a:close/>
              </a:path>
            </a:pathLst>
          </a:custGeom>
          <a:solidFill>
            <a:srgbClr val="BF3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Freeform 7">
            <a:hlinkClick r:id="" action="ppaction://noaction"/>
          </p:cNvPr>
          <p:cNvSpPr>
            <a:spLocks/>
          </p:cNvSpPr>
          <p:nvPr/>
        </p:nvSpPr>
        <p:spPr bwMode="auto">
          <a:xfrm>
            <a:off x="7069138" y="4702175"/>
            <a:ext cx="996950" cy="452438"/>
          </a:xfrm>
          <a:custGeom>
            <a:avLst/>
            <a:gdLst>
              <a:gd name="T0" fmla="*/ 0 w 1258"/>
              <a:gd name="T1" fmla="*/ 2147483647 h 570"/>
              <a:gd name="T2" fmla="*/ 2147483647 w 1258"/>
              <a:gd name="T3" fmla="*/ 2147483647 h 570"/>
              <a:gd name="T4" fmla="*/ 2147483647 w 1258"/>
              <a:gd name="T5" fmla="*/ 2147483647 h 570"/>
              <a:gd name="T6" fmla="*/ 2147483647 w 1258"/>
              <a:gd name="T7" fmla="*/ 2147483647 h 570"/>
              <a:gd name="T8" fmla="*/ 2147483647 w 1258"/>
              <a:gd name="T9" fmla="*/ 2147483647 h 570"/>
              <a:gd name="T10" fmla="*/ 2147483647 w 1258"/>
              <a:gd name="T11" fmla="*/ 2147483647 h 570"/>
              <a:gd name="T12" fmla="*/ 2147483647 w 1258"/>
              <a:gd name="T13" fmla="*/ 0 h 570"/>
              <a:gd name="T14" fmla="*/ 2147483647 w 1258"/>
              <a:gd name="T15" fmla="*/ 2147483647 h 570"/>
              <a:gd name="T16" fmla="*/ 2147483647 w 1258"/>
              <a:gd name="T17" fmla="*/ 2147483647 h 570"/>
              <a:gd name="T18" fmla="*/ 2147483647 w 1258"/>
              <a:gd name="T19" fmla="*/ 2147483647 h 570"/>
              <a:gd name="T20" fmla="*/ 2147483647 w 1258"/>
              <a:gd name="T21" fmla="*/ 2147483647 h 570"/>
              <a:gd name="T22" fmla="*/ 2147483647 w 1258"/>
              <a:gd name="T23" fmla="*/ 2147483647 h 570"/>
              <a:gd name="T24" fmla="*/ 2147483647 w 1258"/>
              <a:gd name="T25" fmla="*/ 2147483647 h 570"/>
              <a:gd name="T26" fmla="*/ 2147483647 w 1258"/>
              <a:gd name="T27" fmla="*/ 2147483647 h 570"/>
              <a:gd name="T28" fmla="*/ 2147483647 w 1258"/>
              <a:gd name="T29" fmla="*/ 2147483647 h 570"/>
              <a:gd name="T30" fmla="*/ 2147483647 w 1258"/>
              <a:gd name="T31" fmla="*/ 2147483647 h 570"/>
              <a:gd name="T32" fmla="*/ 2147483647 w 1258"/>
              <a:gd name="T33" fmla="*/ 2147483647 h 570"/>
              <a:gd name="T34" fmla="*/ 2147483647 w 1258"/>
              <a:gd name="T35" fmla="*/ 2147483647 h 570"/>
              <a:gd name="T36" fmla="*/ 2147483647 w 1258"/>
              <a:gd name="T37" fmla="*/ 2147483647 h 570"/>
              <a:gd name="T38" fmla="*/ 2147483647 w 1258"/>
              <a:gd name="T39" fmla="*/ 2147483647 h 570"/>
              <a:gd name="T40" fmla="*/ 2147483647 w 1258"/>
              <a:gd name="T41" fmla="*/ 2147483647 h 570"/>
              <a:gd name="T42" fmla="*/ 2147483647 w 1258"/>
              <a:gd name="T43" fmla="*/ 2147483647 h 570"/>
              <a:gd name="T44" fmla="*/ 2147483647 w 1258"/>
              <a:gd name="T45" fmla="*/ 2147483647 h 570"/>
              <a:gd name="T46" fmla="*/ 2147483647 w 1258"/>
              <a:gd name="T47" fmla="*/ 2147483647 h 570"/>
              <a:gd name="T48" fmla="*/ 2147483647 w 1258"/>
              <a:gd name="T49" fmla="*/ 2147483647 h 570"/>
              <a:gd name="T50" fmla="*/ 2147483647 w 1258"/>
              <a:gd name="T51" fmla="*/ 2147483647 h 570"/>
              <a:gd name="T52" fmla="*/ 2147483647 w 1258"/>
              <a:gd name="T53" fmla="*/ 2147483647 h 570"/>
              <a:gd name="T54" fmla="*/ 2147483647 w 1258"/>
              <a:gd name="T55" fmla="*/ 2147483647 h 570"/>
              <a:gd name="T56" fmla="*/ 2147483647 w 1258"/>
              <a:gd name="T57" fmla="*/ 2147483647 h 570"/>
              <a:gd name="T58" fmla="*/ 2147483647 w 1258"/>
              <a:gd name="T59" fmla="*/ 2147483647 h 570"/>
              <a:gd name="T60" fmla="*/ 2147483647 w 1258"/>
              <a:gd name="T61" fmla="*/ 2147483647 h 570"/>
              <a:gd name="T62" fmla="*/ 0 w 1258"/>
              <a:gd name="T63" fmla="*/ 2147483647 h 57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58" h="570">
                <a:moveTo>
                  <a:pt x="0" y="97"/>
                </a:moveTo>
                <a:lnTo>
                  <a:pt x="173" y="281"/>
                </a:lnTo>
                <a:lnTo>
                  <a:pt x="202" y="129"/>
                </a:lnTo>
                <a:lnTo>
                  <a:pt x="325" y="253"/>
                </a:lnTo>
                <a:lnTo>
                  <a:pt x="462" y="236"/>
                </a:lnTo>
                <a:lnTo>
                  <a:pt x="704" y="24"/>
                </a:lnTo>
                <a:lnTo>
                  <a:pt x="879" y="0"/>
                </a:lnTo>
                <a:lnTo>
                  <a:pt x="1048" y="19"/>
                </a:lnTo>
                <a:lnTo>
                  <a:pt x="1175" y="88"/>
                </a:lnTo>
                <a:lnTo>
                  <a:pt x="1258" y="208"/>
                </a:lnTo>
                <a:lnTo>
                  <a:pt x="1221" y="238"/>
                </a:lnTo>
                <a:lnTo>
                  <a:pt x="1206" y="345"/>
                </a:lnTo>
                <a:lnTo>
                  <a:pt x="1048" y="411"/>
                </a:lnTo>
                <a:lnTo>
                  <a:pt x="1008" y="345"/>
                </a:lnTo>
                <a:lnTo>
                  <a:pt x="1017" y="263"/>
                </a:lnTo>
                <a:lnTo>
                  <a:pt x="995" y="155"/>
                </a:lnTo>
                <a:lnTo>
                  <a:pt x="870" y="112"/>
                </a:lnTo>
                <a:lnTo>
                  <a:pt x="766" y="160"/>
                </a:lnTo>
                <a:lnTo>
                  <a:pt x="713" y="254"/>
                </a:lnTo>
                <a:lnTo>
                  <a:pt x="584" y="310"/>
                </a:lnTo>
                <a:lnTo>
                  <a:pt x="553" y="343"/>
                </a:lnTo>
                <a:lnTo>
                  <a:pt x="674" y="509"/>
                </a:lnTo>
                <a:lnTo>
                  <a:pt x="569" y="570"/>
                </a:lnTo>
                <a:lnTo>
                  <a:pt x="523" y="487"/>
                </a:lnTo>
                <a:lnTo>
                  <a:pt x="469" y="509"/>
                </a:lnTo>
                <a:lnTo>
                  <a:pt x="432" y="419"/>
                </a:lnTo>
                <a:lnTo>
                  <a:pt x="333" y="441"/>
                </a:lnTo>
                <a:lnTo>
                  <a:pt x="256" y="383"/>
                </a:lnTo>
                <a:lnTo>
                  <a:pt x="110" y="356"/>
                </a:lnTo>
                <a:lnTo>
                  <a:pt x="5" y="388"/>
                </a:lnTo>
                <a:lnTo>
                  <a:pt x="11" y="330"/>
                </a:lnTo>
                <a:lnTo>
                  <a:pt x="0" y="97"/>
                </a:lnTo>
                <a:close/>
              </a:path>
            </a:pathLst>
          </a:custGeom>
          <a:solidFill>
            <a:srgbClr val="3F5F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Freeform 8">
            <a:hlinkClick r:id="" action="ppaction://noaction"/>
          </p:cNvPr>
          <p:cNvSpPr>
            <a:spLocks/>
          </p:cNvSpPr>
          <p:nvPr/>
        </p:nvSpPr>
        <p:spPr bwMode="auto">
          <a:xfrm>
            <a:off x="5643563" y="4100513"/>
            <a:ext cx="477837" cy="258762"/>
          </a:xfrm>
          <a:custGeom>
            <a:avLst/>
            <a:gdLst>
              <a:gd name="T0" fmla="*/ 0 w 603"/>
              <a:gd name="T1" fmla="*/ 2147483647 h 326"/>
              <a:gd name="T2" fmla="*/ 2147483647 w 603"/>
              <a:gd name="T3" fmla="*/ 2147483647 h 326"/>
              <a:gd name="T4" fmla="*/ 2147483647 w 603"/>
              <a:gd name="T5" fmla="*/ 0 h 326"/>
              <a:gd name="T6" fmla="*/ 2147483647 w 603"/>
              <a:gd name="T7" fmla="*/ 2147483647 h 326"/>
              <a:gd name="T8" fmla="*/ 2147483647 w 603"/>
              <a:gd name="T9" fmla="*/ 2147483647 h 326"/>
              <a:gd name="T10" fmla="*/ 2147483647 w 603"/>
              <a:gd name="T11" fmla="*/ 2147483647 h 326"/>
              <a:gd name="T12" fmla="*/ 2147483647 w 603"/>
              <a:gd name="T13" fmla="*/ 2147483647 h 326"/>
              <a:gd name="T14" fmla="*/ 0 w 603"/>
              <a:gd name="T15" fmla="*/ 2147483647 h 3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03" h="326">
                <a:moveTo>
                  <a:pt x="0" y="179"/>
                </a:moveTo>
                <a:lnTo>
                  <a:pt x="144" y="21"/>
                </a:lnTo>
                <a:lnTo>
                  <a:pt x="245" y="0"/>
                </a:lnTo>
                <a:lnTo>
                  <a:pt x="428" y="6"/>
                </a:lnTo>
                <a:lnTo>
                  <a:pt x="570" y="126"/>
                </a:lnTo>
                <a:lnTo>
                  <a:pt x="603" y="264"/>
                </a:lnTo>
                <a:lnTo>
                  <a:pt x="389" y="326"/>
                </a:lnTo>
                <a:lnTo>
                  <a:pt x="0" y="179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7" name="Freeform 9">
            <a:hlinkClick r:id="" action="ppaction://noaction"/>
          </p:cNvPr>
          <p:cNvSpPr>
            <a:spLocks/>
          </p:cNvSpPr>
          <p:nvPr/>
        </p:nvSpPr>
        <p:spPr bwMode="auto">
          <a:xfrm>
            <a:off x="1154113" y="685800"/>
            <a:ext cx="4733925" cy="3351213"/>
          </a:xfrm>
          <a:custGeom>
            <a:avLst/>
            <a:gdLst>
              <a:gd name="T0" fmla="*/ 2147483647 w 2982"/>
              <a:gd name="T1" fmla="*/ 2147483647 h 2111"/>
              <a:gd name="T2" fmla="*/ 2147483647 w 2982"/>
              <a:gd name="T3" fmla="*/ 2147483647 h 2111"/>
              <a:gd name="T4" fmla="*/ 2147483647 w 2982"/>
              <a:gd name="T5" fmla="*/ 2147483647 h 2111"/>
              <a:gd name="T6" fmla="*/ 2147483647 w 2982"/>
              <a:gd name="T7" fmla="*/ 2147483647 h 2111"/>
              <a:gd name="T8" fmla="*/ 2147483647 w 2982"/>
              <a:gd name="T9" fmla="*/ 2147483647 h 2111"/>
              <a:gd name="T10" fmla="*/ 2147483647 w 2982"/>
              <a:gd name="T11" fmla="*/ 2147483647 h 2111"/>
              <a:gd name="T12" fmla="*/ 2147483647 w 2982"/>
              <a:gd name="T13" fmla="*/ 2147483647 h 2111"/>
              <a:gd name="T14" fmla="*/ 2147483647 w 2982"/>
              <a:gd name="T15" fmla="*/ 2147483647 h 2111"/>
              <a:gd name="T16" fmla="*/ 2147483647 w 2982"/>
              <a:gd name="T17" fmla="*/ 2147483647 h 2111"/>
              <a:gd name="T18" fmla="*/ 2147483647 w 2982"/>
              <a:gd name="T19" fmla="*/ 2147483647 h 2111"/>
              <a:gd name="T20" fmla="*/ 2147483647 w 2982"/>
              <a:gd name="T21" fmla="*/ 2147483647 h 2111"/>
              <a:gd name="T22" fmla="*/ 2147483647 w 2982"/>
              <a:gd name="T23" fmla="*/ 2147483647 h 2111"/>
              <a:gd name="T24" fmla="*/ 2147483647 w 2982"/>
              <a:gd name="T25" fmla="*/ 2147483647 h 2111"/>
              <a:gd name="T26" fmla="*/ 2147483647 w 2982"/>
              <a:gd name="T27" fmla="*/ 2147483647 h 2111"/>
              <a:gd name="T28" fmla="*/ 2147483647 w 2982"/>
              <a:gd name="T29" fmla="*/ 2147483647 h 2111"/>
              <a:gd name="T30" fmla="*/ 2147483647 w 2982"/>
              <a:gd name="T31" fmla="*/ 2147483647 h 2111"/>
              <a:gd name="T32" fmla="*/ 2147483647 w 2982"/>
              <a:gd name="T33" fmla="*/ 2147483647 h 2111"/>
              <a:gd name="T34" fmla="*/ 2147483647 w 2982"/>
              <a:gd name="T35" fmla="*/ 2147483647 h 2111"/>
              <a:gd name="T36" fmla="*/ 2147483647 w 2982"/>
              <a:gd name="T37" fmla="*/ 2147483647 h 2111"/>
              <a:gd name="T38" fmla="*/ 2147483647 w 2982"/>
              <a:gd name="T39" fmla="*/ 2147483647 h 2111"/>
              <a:gd name="T40" fmla="*/ 2147483647 w 2982"/>
              <a:gd name="T41" fmla="*/ 2147483647 h 2111"/>
              <a:gd name="T42" fmla="*/ 2147483647 w 2982"/>
              <a:gd name="T43" fmla="*/ 2147483647 h 2111"/>
              <a:gd name="T44" fmla="*/ 2147483647 w 2982"/>
              <a:gd name="T45" fmla="*/ 2147483647 h 2111"/>
              <a:gd name="T46" fmla="*/ 2147483647 w 2982"/>
              <a:gd name="T47" fmla="*/ 2147483647 h 2111"/>
              <a:gd name="T48" fmla="*/ 2147483647 w 2982"/>
              <a:gd name="T49" fmla="*/ 2147483647 h 2111"/>
              <a:gd name="T50" fmla="*/ 2147483647 w 2982"/>
              <a:gd name="T51" fmla="*/ 2147483647 h 2111"/>
              <a:gd name="T52" fmla="*/ 2147483647 w 2982"/>
              <a:gd name="T53" fmla="*/ 2147483647 h 2111"/>
              <a:gd name="T54" fmla="*/ 2147483647 w 2982"/>
              <a:gd name="T55" fmla="*/ 2147483647 h 2111"/>
              <a:gd name="T56" fmla="*/ 2147483647 w 2982"/>
              <a:gd name="T57" fmla="*/ 2147483647 h 2111"/>
              <a:gd name="T58" fmla="*/ 2147483647 w 2982"/>
              <a:gd name="T59" fmla="*/ 2147483647 h 2111"/>
              <a:gd name="T60" fmla="*/ 2147483647 w 2982"/>
              <a:gd name="T61" fmla="*/ 2147483647 h 2111"/>
              <a:gd name="T62" fmla="*/ 2147483647 w 2982"/>
              <a:gd name="T63" fmla="*/ 2147483647 h 2111"/>
              <a:gd name="T64" fmla="*/ 2147483647 w 2982"/>
              <a:gd name="T65" fmla="*/ 2147483647 h 2111"/>
              <a:gd name="T66" fmla="*/ 2147483647 w 2982"/>
              <a:gd name="T67" fmla="*/ 2147483647 h 2111"/>
              <a:gd name="T68" fmla="*/ 2147483647 w 2982"/>
              <a:gd name="T69" fmla="*/ 2147483647 h 2111"/>
              <a:gd name="T70" fmla="*/ 2147483647 w 2982"/>
              <a:gd name="T71" fmla="*/ 2147483647 h 2111"/>
              <a:gd name="T72" fmla="*/ 2147483647 w 2982"/>
              <a:gd name="T73" fmla="*/ 2147483647 h 2111"/>
              <a:gd name="T74" fmla="*/ 2147483647 w 2982"/>
              <a:gd name="T75" fmla="*/ 2147483647 h 2111"/>
              <a:gd name="T76" fmla="*/ 2147483647 w 2982"/>
              <a:gd name="T77" fmla="*/ 2147483647 h 2111"/>
              <a:gd name="T78" fmla="*/ 2147483647 w 2982"/>
              <a:gd name="T79" fmla="*/ 2147483647 h 2111"/>
              <a:gd name="T80" fmla="*/ 2147483647 w 2982"/>
              <a:gd name="T81" fmla="*/ 2147483647 h 2111"/>
              <a:gd name="T82" fmla="*/ 2147483647 w 2982"/>
              <a:gd name="T83" fmla="*/ 2147483647 h 2111"/>
              <a:gd name="T84" fmla="*/ 0 w 2982"/>
              <a:gd name="T85" fmla="*/ 0 h 211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982" h="2111">
                <a:moveTo>
                  <a:pt x="0" y="0"/>
                </a:moveTo>
                <a:lnTo>
                  <a:pt x="79" y="108"/>
                </a:lnTo>
                <a:lnTo>
                  <a:pt x="62" y="159"/>
                </a:lnTo>
                <a:lnTo>
                  <a:pt x="73" y="402"/>
                </a:lnTo>
                <a:lnTo>
                  <a:pt x="156" y="454"/>
                </a:lnTo>
                <a:lnTo>
                  <a:pt x="238" y="573"/>
                </a:lnTo>
                <a:lnTo>
                  <a:pt x="199" y="659"/>
                </a:lnTo>
                <a:lnTo>
                  <a:pt x="146" y="670"/>
                </a:lnTo>
                <a:lnTo>
                  <a:pt x="246" y="796"/>
                </a:lnTo>
                <a:lnTo>
                  <a:pt x="305" y="797"/>
                </a:lnTo>
                <a:lnTo>
                  <a:pt x="395" y="918"/>
                </a:lnTo>
                <a:lnTo>
                  <a:pt x="369" y="1043"/>
                </a:lnTo>
                <a:lnTo>
                  <a:pt x="497" y="1102"/>
                </a:lnTo>
                <a:lnTo>
                  <a:pt x="636" y="1240"/>
                </a:lnTo>
                <a:lnTo>
                  <a:pt x="638" y="1156"/>
                </a:lnTo>
                <a:lnTo>
                  <a:pt x="558" y="1064"/>
                </a:lnTo>
                <a:lnTo>
                  <a:pt x="558" y="953"/>
                </a:lnTo>
                <a:lnTo>
                  <a:pt x="447" y="892"/>
                </a:lnTo>
                <a:lnTo>
                  <a:pt x="447" y="730"/>
                </a:lnTo>
                <a:lnTo>
                  <a:pt x="355" y="678"/>
                </a:lnTo>
                <a:lnTo>
                  <a:pt x="355" y="592"/>
                </a:lnTo>
                <a:lnTo>
                  <a:pt x="306" y="579"/>
                </a:lnTo>
                <a:lnTo>
                  <a:pt x="307" y="495"/>
                </a:lnTo>
                <a:lnTo>
                  <a:pt x="246" y="403"/>
                </a:lnTo>
                <a:lnTo>
                  <a:pt x="271" y="351"/>
                </a:lnTo>
                <a:lnTo>
                  <a:pt x="235" y="324"/>
                </a:lnTo>
                <a:lnTo>
                  <a:pt x="255" y="209"/>
                </a:lnTo>
                <a:lnTo>
                  <a:pt x="238" y="169"/>
                </a:lnTo>
                <a:lnTo>
                  <a:pt x="294" y="234"/>
                </a:lnTo>
                <a:lnTo>
                  <a:pt x="373" y="283"/>
                </a:lnTo>
                <a:lnTo>
                  <a:pt x="428" y="450"/>
                </a:lnTo>
                <a:lnTo>
                  <a:pt x="432" y="499"/>
                </a:lnTo>
                <a:lnTo>
                  <a:pt x="534" y="683"/>
                </a:lnTo>
                <a:lnTo>
                  <a:pt x="562" y="675"/>
                </a:lnTo>
                <a:lnTo>
                  <a:pt x="577" y="678"/>
                </a:lnTo>
                <a:lnTo>
                  <a:pt x="599" y="786"/>
                </a:lnTo>
                <a:lnTo>
                  <a:pt x="638" y="783"/>
                </a:lnTo>
                <a:lnTo>
                  <a:pt x="679" y="828"/>
                </a:lnTo>
                <a:lnTo>
                  <a:pt x="712" y="872"/>
                </a:lnTo>
                <a:lnTo>
                  <a:pt x="673" y="926"/>
                </a:lnTo>
                <a:lnTo>
                  <a:pt x="718" y="986"/>
                </a:lnTo>
                <a:lnTo>
                  <a:pt x="743" y="972"/>
                </a:lnTo>
                <a:lnTo>
                  <a:pt x="805" y="1002"/>
                </a:lnTo>
                <a:lnTo>
                  <a:pt x="804" y="1037"/>
                </a:lnTo>
                <a:lnTo>
                  <a:pt x="877" y="1103"/>
                </a:lnTo>
                <a:lnTo>
                  <a:pt x="968" y="1238"/>
                </a:lnTo>
                <a:lnTo>
                  <a:pt x="1049" y="1275"/>
                </a:lnTo>
                <a:lnTo>
                  <a:pt x="1065" y="1366"/>
                </a:lnTo>
                <a:lnTo>
                  <a:pt x="1110" y="1425"/>
                </a:lnTo>
                <a:lnTo>
                  <a:pt x="1089" y="1439"/>
                </a:lnTo>
                <a:lnTo>
                  <a:pt x="1057" y="1473"/>
                </a:lnTo>
                <a:lnTo>
                  <a:pt x="1106" y="1530"/>
                </a:lnTo>
                <a:lnTo>
                  <a:pt x="1072" y="1555"/>
                </a:lnTo>
                <a:lnTo>
                  <a:pt x="1073" y="1634"/>
                </a:lnTo>
                <a:lnTo>
                  <a:pt x="1171" y="1645"/>
                </a:lnTo>
                <a:lnTo>
                  <a:pt x="1168" y="1698"/>
                </a:lnTo>
                <a:lnTo>
                  <a:pt x="1211" y="1698"/>
                </a:lnTo>
                <a:lnTo>
                  <a:pt x="1248" y="1701"/>
                </a:lnTo>
                <a:lnTo>
                  <a:pt x="1246" y="1770"/>
                </a:lnTo>
                <a:lnTo>
                  <a:pt x="1393" y="1771"/>
                </a:lnTo>
                <a:lnTo>
                  <a:pt x="1469" y="1877"/>
                </a:lnTo>
                <a:lnTo>
                  <a:pt x="1683" y="1942"/>
                </a:lnTo>
                <a:lnTo>
                  <a:pt x="1859" y="1979"/>
                </a:lnTo>
                <a:lnTo>
                  <a:pt x="1930" y="2028"/>
                </a:lnTo>
                <a:lnTo>
                  <a:pt x="2008" y="2034"/>
                </a:lnTo>
                <a:lnTo>
                  <a:pt x="2066" y="2039"/>
                </a:lnTo>
                <a:lnTo>
                  <a:pt x="2159" y="2010"/>
                </a:lnTo>
                <a:lnTo>
                  <a:pt x="2215" y="1962"/>
                </a:lnTo>
                <a:lnTo>
                  <a:pt x="2333" y="1962"/>
                </a:lnTo>
                <a:lnTo>
                  <a:pt x="2393" y="2054"/>
                </a:lnTo>
                <a:lnTo>
                  <a:pt x="2478" y="2111"/>
                </a:lnTo>
                <a:lnTo>
                  <a:pt x="2548" y="2038"/>
                </a:lnTo>
                <a:lnTo>
                  <a:pt x="2508" y="2018"/>
                </a:lnTo>
                <a:lnTo>
                  <a:pt x="2538" y="1956"/>
                </a:lnTo>
                <a:lnTo>
                  <a:pt x="2648" y="1956"/>
                </a:lnTo>
                <a:lnTo>
                  <a:pt x="2659" y="1930"/>
                </a:lnTo>
                <a:lnTo>
                  <a:pt x="2670" y="1902"/>
                </a:lnTo>
                <a:lnTo>
                  <a:pt x="2648" y="1862"/>
                </a:lnTo>
                <a:lnTo>
                  <a:pt x="2576" y="1815"/>
                </a:lnTo>
                <a:lnTo>
                  <a:pt x="2614" y="1806"/>
                </a:lnTo>
                <a:lnTo>
                  <a:pt x="2613" y="1751"/>
                </a:lnTo>
                <a:lnTo>
                  <a:pt x="2790" y="1737"/>
                </a:lnTo>
                <a:lnTo>
                  <a:pt x="2891" y="1619"/>
                </a:lnTo>
                <a:lnTo>
                  <a:pt x="2914" y="1675"/>
                </a:lnTo>
                <a:lnTo>
                  <a:pt x="2944" y="1607"/>
                </a:lnTo>
                <a:lnTo>
                  <a:pt x="2912" y="1558"/>
                </a:lnTo>
                <a:lnTo>
                  <a:pt x="2921" y="1467"/>
                </a:lnTo>
                <a:lnTo>
                  <a:pt x="2982" y="1379"/>
                </a:lnTo>
                <a:lnTo>
                  <a:pt x="2959" y="1329"/>
                </a:lnTo>
                <a:lnTo>
                  <a:pt x="2932" y="1354"/>
                </a:lnTo>
                <a:lnTo>
                  <a:pt x="2843" y="1353"/>
                </a:lnTo>
                <a:lnTo>
                  <a:pt x="2824" y="1376"/>
                </a:lnTo>
                <a:lnTo>
                  <a:pt x="2708" y="1376"/>
                </a:lnTo>
                <a:lnTo>
                  <a:pt x="2656" y="1407"/>
                </a:lnTo>
                <a:lnTo>
                  <a:pt x="2629" y="1591"/>
                </a:lnTo>
                <a:lnTo>
                  <a:pt x="2569" y="1619"/>
                </a:lnTo>
                <a:lnTo>
                  <a:pt x="2577" y="1666"/>
                </a:lnTo>
                <a:lnTo>
                  <a:pt x="2534" y="1696"/>
                </a:lnTo>
                <a:lnTo>
                  <a:pt x="2482" y="1673"/>
                </a:lnTo>
                <a:lnTo>
                  <a:pt x="2428" y="1692"/>
                </a:lnTo>
                <a:lnTo>
                  <a:pt x="2394" y="1712"/>
                </a:lnTo>
                <a:lnTo>
                  <a:pt x="2254" y="1774"/>
                </a:lnTo>
                <a:lnTo>
                  <a:pt x="2215" y="1721"/>
                </a:lnTo>
                <a:lnTo>
                  <a:pt x="2164" y="1748"/>
                </a:lnTo>
                <a:lnTo>
                  <a:pt x="2156" y="1707"/>
                </a:lnTo>
                <a:lnTo>
                  <a:pt x="2028" y="1644"/>
                </a:lnTo>
                <a:lnTo>
                  <a:pt x="2017" y="1572"/>
                </a:lnTo>
                <a:lnTo>
                  <a:pt x="1919" y="1486"/>
                </a:lnTo>
                <a:lnTo>
                  <a:pt x="1853" y="1309"/>
                </a:lnTo>
                <a:lnTo>
                  <a:pt x="1877" y="1281"/>
                </a:lnTo>
                <a:lnTo>
                  <a:pt x="1866" y="1024"/>
                </a:lnTo>
                <a:lnTo>
                  <a:pt x="1932" y="970"/>
                </a:lnTo>
                <a:lnTo>
                  <a:pt x="1932" y="928"/>
                </a:lnTo>
                <a:lnTo>
                  <a:pt x="1723" y="904"/>
                </a:lnTo>
                <a:lnTo>
                  <a:pt x="1705" y="794"/>
                </a:lnTo>
                <a:lnTo>
                  <a:pt x="1591" y="674"/>
                </a:lnTo>
                <a:lnTo>
                  <a:pt x="1549" y="557"/>
                </a:lnTo>
                <a:lnTo>
                  <a:pt x="1393" y="528"/>
                </a:lnTo>
                <a:lnTo>
                  <a:pt x="1309" y="615"/>
                </a:lnTo>
                <a:lnTo>
                  <a:pt x="1226" y="595"/>
                </a:lnTo>
                <a:lnTo>
                  <a:pt x="1182" y="445"/>
                </a:lnTo>
                <a:lnTo>
                  <a:pt x="1116" y="425"/>
                </a:lnTo>
                <a:lnTo>
                  <a:pt x="1007" y="304"/>
                </a:lnTo>
                <a:lnTo>
                  <a:pt x="867" y="303"/>
                </a:lnTo>
                <a:lnTo>
                  <a:pt x="870" y="344"/>
                </a:lnTo>
                <a:lnTo>
                  <a:pt x="578" y="325"/>
                </a:lnTo>
                <a:lnTo>
                  <a:pt x="291" y="146"/>
                </a:lnTo>
                <a:lnTo>
                  <a:pt x="201" y="24"/>
                </a:lnTo>
                <a:lnTo>
                  <a:pt x="0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284736" y="424190"/>
            <a:ext cx="29685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u="sng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en-US" altLang="en-US" sz="2800" b="1" i="1" u="sng" dirty="0" err="1">
                <a:solidFill>
                  <a:srgbClr val="990000"/>
                </a:solidFill>
                <a:latin typeface="Times New Roman" pitchFamily="18" charset="0"/>
              </a:rPr>
              <a:t>América</a:t>
            </a:r>
            <a:r>
              <a:rPr lang="en-US" altLang="en-US" sz="2800" b="1" i="1" u="sng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en-US" altLang="en-US" sz="2800" b="1" i="1" u="sng" smtClean="0">
                <a:solidFill>
                  <a:srgbClr val="990000"/>
                </a:solidFill>
                <a:latin typeface="Times New Roman" pitchFamily="18" charset="0"/>
              </a:rPr>
              <a:t>del Norte</a:t>
            </a:r>
            <a:endParaRPr lang="en-US" altLang="en-US" sz="2800" b="1" i="1" u="sng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7199" name="Line 13"/>
          <p:cNvSpPr>
            <a:spLocks noChangeShapeType="1"/>
          </p:cNvSpPr>
          <p:nvPr/>
        </p:nvSpPr>
        <p:spPr bwMode="auto">
          <a:xfrm>
            <a:off x="2209800" y="-47235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7" name="Line 16"/>
          <p:cNvSpPr>
            <a:spLocks noChangeShapeType="1"/>
          </p:cNvSpPr>
          <p:nvPr/>
        </p:nvSpPr>
        <p:spPr bwMode="auto">
          <a:xfrm flipV="1">
            <a:off x="3521075" y="3944938"/>
            <a:ext cx="1889125" cy="862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Line 19"/>
          <p:cNvSpPr>
            <a:spLocks noChangeShapeType="1"/>
          </p:cNvSpPr>
          <p:nvPr/>
        </p:nvSpPr>
        <p:spPr bwMode="auto">
          <a:xfrm flipV="1">
            <a:off x="4876800" y="4173538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3" name="Line 22"/>
          <p:cNvSpPr>
            <a:spLocks noChangeShapeType="1"/>
          </p:cNvSpPr>
          <p:nvPr/>
        </p:nvSpPr>
        <p:spPr bwMode="auto">
          <a:xfrm flipH="1">
            <a:off x="6324598" y="2878138"/>
            <a:ext cx="304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9" name="Line 28"/>
          <p:cNvSpPr>
            <a:spLocks noChangeShapeType="1"/>
          </p:cNvSpPr>
          <p:nvPr/>
        </p:nvSpPr>
        <p:spPr bwMode="auto">
          <a:xfrm flipV="1">
            <a:off x="5791200" y="47244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auto">
          <a:xfrm flipH="1">
            <a:off x="6705598" y="3505200"/>
            <a:ext cx="1219202" cy="837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28"/>
          <p:cNvSpPr>
            <a:spLocks noChangeShapeType="1"/>
          </p:cNvSpPr>
          <p:nvPr/>
        </p:nvSpPr>
        <p:spPr bwMode="auto">
          <a:xfrm flipV="1">
            <a:off x="7268368" y="5105400"/>
            <a:ext cx="199231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 flipV="1">
            <a:off x="2057400" y="3259136"/>
            <a:ext cx="13335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3791027" y="6205210"/>
            <a:ext cx="27201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u="sng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en-US" altLang="en-US" sz="2800" b="1" i="1" u="sng" dirty="0" err="1">
                <a:solidFill>
                  <a:srgbClr val="990000"/>
                </a:solidFill>
                <a:latin typeface="Times New Roman" pitchFamily="18" charset="0"/>
              </a:rPr>
              <a:t>América</a:t>
            </a:r>
            <a:r>
              <a:rPr lang="en-US" altLang="en-US" sz="2800" b="1" i="1" u="sng" dirty="0">
                <a:solidFill>
                  <a:srgbClr val="990000"/>
                </a:solidFill>
                <a:latin typeface="Times New Roman" pitchFamily="18" charset="0"/>
              </a:rPr>
              <a:t> Central</a:t>
            </a:r>
          </a:p>
        </p:txBody>
      </p:sp>
    </p:spTree>
    <p:extLst>
      <p:ext uri="{BB962C8B-B14F-4D97-AF65-F5344CB8AC3E}">
        <p14:creationId xmlns:p14="http://schemas.microsoft.com/office/powerpoint/2010/main" val="3188573833"/>
      </p:ext>
    </p:extLst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5380038" y="1574800"/>
            <a:ext cx="2828925" cy="2725738"/>
          </a:xfrm>
          <a:custGeom>
            <a:avLst/>
            <a:gdLst>
              <a:gd name="T0" fmla="*/ 2147483647 w 1782"/>
              <a:gd name="T1" fmla="*/ 2147483647 h 1717"/>
              <a:gd name="T2" fmla="*/ 2147483647 w 1782"/>
              <a:gd name="T3" fmla="*/ 2147483647 h 1717"/>
              <a:gd name="T4" fmla="*/ 0 w 1782"/>
              <a:gd name="T5" fmla="*/ 2147483647 h 1717"/>
              <a:gd name="T6" fmla="*/ 2147483647 w 1782"/>
              <a:gd name="T7" fmla="*/ 2147483647 h 1717"/>
              <a:gd name="T8" fmla="*/ 2147483647 w 1782"/>
              <a:gd name="T9" fmla="*/ 2147483647 h 1717"/>
              <a:gd name="T10" fmla="*/ 2147483647 w 1782"/>
              <a:gd name="T11" fmla="*/ 2147483647 h 1717"/>
              <a:gd name="T12" fmla="*/ 2147483647 w 1782"/>
              <a:gd name="T13" fmla="*/ 2147483647 h 1717"/>
              <a:gd name="T14" fmla="*/ 2147483647 w 1782"/>
              <a:gd name="T15" fmla="*/ 2147483647 h 1717"/>
              <a:gd name="T16" fmla="*/ 2147483647 w 1782"/>
              <a:gd name="T17" fmla="*/ 2147483647 h 1717"/>
              <a:gd name="T18" fmla="*/ 2147483647 w 1782"/>
              <a:gd name="T19" fmla="*/ 2147483647 h 1717"/>
              <a:gd name="T20" fmla="*/ 2147483647 w 1782"/>
              <a:gd name="T21" fmla="*/ 2147483647 h 1717"/>
              <a:gd name="T22" fmla="*/ 2147483647 w 1782"/>
              <a:gd name="T23" fmla="*/ 2147483647 h 1717"/>
              <a:gd name="T24" fmla="*/ 2147483647 w 1782"/>
              <a:gd name="T25" fmla="*/ 2147483647 h 1717"/>
              <a:gd name="T26" fmla="*/ 2147483647 w 1782"/>
              <a:gd name="T27" fmla="*/ 2147483647 h 1717"/>
              <a:gd name="T28" fmla="*/ 2147483647 w 1782"/>
              <a:gd name="T29" fmla="*/ 2147483647 h 1717"/>
              <a:gd name="T30" fmla="*/ 2147483647 w 1782"/>
              <a:gd name="T31" fmla="*/ 2147483647 h 1717"/>
              <a:gd name="T32" fmla="*/ 2147483647 w 1782"/>
              <a:gd name="T33" fmla="*/ 2147483647 h 1717"/>
              <a:gd name="T34" fmla="*/ 2147483647 w 1782"/>
              <a:gd name="T35" fmla="*/ 2147483647 h 1717"/>
              <a:gd name="T36" fmla="*/ 2147483647 w 1782"/>
              <a:gd name="T37" fmla="*/ 2147483647 h 1717"/>
              <a:gd name="T38" fmla="*/ 2147483647 w 1782"/>
              <a:gd name="T39" fmla="*/ 2147483647 h 1717"/>
              <a:gd name="T40" fmla="*/ 2147483647 w 1782"/>
              <a:gd name="T41" fmla="*/ 2147483647 h 1717"/>
              <a:gd name="T42" fmla="*/ 2147483647 w 1782"/>
              <a:gd name="T43" fmla="*/ 2147483647 h 1717"/>
              <a:gd name="T44" fmla="*/ 2147483647 w 1782"/>
              <a:gd name="T45" fmla="*/ 2147483647 h 1717"/>
              <a:gd name="T46" fmla="*/ 2147483647 w 1782"/>
              <a:gd name="T47" fmla="*/ 2147483647 h 1717"/>
              <a:gd name="T48" fmla="*/ 2147483647 w 1782"/>
              <a:gd name="T49" fmla="*/ 2147483647 h 1717"/>
              <a:gd name="T50" fmla="*/ 2147483647 w 1782"/>
              <a:gd name="T51" fmla="*/ 2147483647 h 1717"/>
              <a:gd name="T52" fmla="*/ 2147483647 w 1782"/>
              <a:gd name="T53" fmla="*/ 2147483647 h 1717"/>
              <a:gd name="T54" fmla="*/ 2147483647 w 1782"/>
              <a:gd name="T55" fmla="*/ 2147483647 h 1717"/>
              <a:gd name="T56" fmla="*/ 2147483647 w 1782"/>
              <a:gd name="T57" fmla="*/ 2147483647 h 1717"/>
              <a:gd name="T58" fmla="*/ 2147483647 w 1782"/>
              <a:gd name="T59" fmla="*/ 2147483647 h 1717"/>
              <a:gd name="T60" fmla="*/ 2147483647 w 1782"/>
              <a:gd name="T61" fmla="*/ 2147483647 h 1717"/>
              <a:gd name="T62" fmla="*/ 2147483647 w 1782"/>
              <a:gd name="T63" fmla="*/ 2147483647 h 1717"/>
              <a:gd name="T64" fmla="*/ 2147483647 w 1782"/>
              <a:gd name="T65" fmla="*/ 2147483647 h 1717"/>
              <a:gd name="T66" fmla="*/ 2147483647 w 1782"/>
              <a:gd name="T67" fmla="*/ 2147483647 h 1717"/>
              <a:gd name="T68" fmla="*/ 2147483647 w 1782"/>
              <a:gd name="T69" fmla="*/ 2147483647 h 1717"/>
              <a:gd name="T70" fmla="*/ 2147483647 w 1782"/>
              <a:gd name="T71" fmla="*/ 2147483647 h 1717"/>
              <a:gd name="T72" fmla="*/ 2147483647 w 1782"/>
              <a:gd name="T73" fmla="*/ 2147483647 h 1717"/>
              <a:gd name="T74" fmla="*/ 2147483647 w 1782"/>
              <a:gd name="T75" fmla="*/ 2147483647 h 1717"/>
              <a:gd name="T76" fmla="*/ 2147483647 w 1782"/>
              <a:gd name="T77" fmla="*/ 2147483647 h 1717"/>
              <a:gd name="T78" fmla="*/ 2147483647 w 1782"/>
              <a:gd name="T79" fmla="*/ 2147483647 h 1717"/>
              <a:gd name="T80" fmla="*/ 2147483647 w 1782"/>
              <a:gd name="T81" fmla="*/ 2147483647 h 1717"/>
              <a:gd name="T82" fmla="*/ 2147483647 w 1782"/>
              <a:gd name="T83" fmla="*/ 2147483647 h 1717"/>
              <a:gd name="T84" fmla="*/ 2147483647 w 1782"/>
              <a:gd name="T85" fmla="*/ 2147483647 h 1717"/>
              <a:gd name="T86" fmla="*/ 2147483647 w 1782"/>
              <a:gd name="T87" fmla="*/ 2147483647 h 1717"/>
              <a:gd name="T88" fmla="*/ 2147483647 w 1782"/>
              <a:gd name="T89" fmla="*/ 2147483647 h 1717"/>
              <a:gd name="T90" fmla="*/ 2147483647 w 1782"/>
              <a:gd name="T91" fmla="*/ 2147483647 h 1717"/>
              <a:gd name="T92" fmla="*/ 2147483647 w 1782"/>
              <a:gd name="T93" fmla="*/ 2147483647 h 1717"/>
              <a:gd name="T94" fmla="*/ 2147483647 w 1782"/>
              <a:gd name="T95" fmla="*/ 2147483647 h 1717"/>
              <a:gd name="T96" fmla="*/ 2147483647 w 1782"/>
              <a:gd name="T97" fmla="*/ 2147483647 h 1717"/>
              <a:gd name="T98" fmla="*/ 2147483647 w 1782"/>
              <a:gd name="T99" fmla="*/ 2147483647 h 1717"/>
              <a:gd name="T100" fmla="*/ 2147483647 w 1782"/>
              <a:gd name="T101" fmla="*/ 2147483647 h 1717"/>
              <a:gd name="T102" fmla="*/ 2147483647 w 1782"/>
              <a:gd name="T103" fmla="*/ 2147483647 h 1717"/>
              <a:gd name="T104" fmla="*/ 2147483647 w 1782"/>
              <a:gd name="T105" fmla="*/ 2147483647 h 1717"/>
              <a:gd name="T106" fmla="*/ 2147483647 w 1782"/>
              <a:gd name="T107" fmla="*/ 2147483647 h 1717"/>
              <a:gd name="T108" fmla="*/ 2147483647 w 1782"/>
              <a:gd name="T109" fmla="*/ 2147483647 h 1717"/>
              <a:gd name="T110" fmla="*/ 2147483647 w 1782"/>
              <a:gd name="T111" fmla="*/ 2147483647 h 1717"/>
              <a:gd name="T112" fmla="*/ 2147483647 w 1782"/>
              <a:gd name="T113" fmla="*/ 2147483647 h 1717"/>
              <a:gd name="T114" fmla="*/ 2147483647 w 1782"/>
              <a:gd name="T115" fmla="*/ 2147483647 h 1717"/>
              <a:gd name="T116" fmla="*/ 2147483647 w 1782"/>
              <a:gd name="T117" fmla="*/ 2147483647 h 171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82" h="1717">
                <a:moveTo>
                  <a:pt x="169" y="258"/>
                </a:moveTo>
                <a:lnTo>
                  <a:pt x="163" y="387"/>
                </a:lnTo>
                <a:lnTo>
                  <a:pt x="159" y="401"/>
                </a:lnTo>
                <a:lnTo>
                  <a:pt x="152" y="412"/>
                </a:lnTo>
                <a:lnTo>
                  <a:pt x="88" y="432"/>
                </a:lnTo>
                <a:lnTo>
                  <a:pt x="44" y="454"/>
                </a:lnTo>
                <a:lnTo>
                  <a:pt x="21" y="499"/>
                </a:lnTo>
                <a:lnTo>
                  <a:pt x="24" y="525"/>
                </a:lnTo>
                <a:lnTo>
                  <a:pt x="0" y="554"/>
                </a:lnTo>
                <a:lnTo>
                  <a:pt x="0" y="588"/>
                </a:lnTo>
                <a:lnTo>
                  <a:pt x="21" y="606"/>
                </a:lnTo>
                <a:lnTo>
                  <a:pt x="31" y="634"/>
                </a:lnTo>
                <a:lnTo>
                  <a:pt x="31" y="660"/>
                </a:lnTo>
                <a:lnTo>
                  <a:pt x="63" y="648"/>
                </a:lnTo>
                <a:lnTo>
                  <a:pt x="81" y="671"/>
                </a:lnTo>
                <a:lnTo>
                  <a:pt x="112" y="671"/>
                </a:lnTo>
                <a:lnTo>
                  <a:pt x="140" y="649"/>
                </a:lnTo>
                <a:lnTo>
                  <a:pt x="162" y="728"/>
                </a:lnTo>
                <a:lnTo>
                  <a:pt x="197" y="735"/>
                </a:lnTo>
                <a:lnTo>
                  <a:pt x="265" y="716"/>
                </a:lnTo>
                <a:lnTo>
                  <a:pt x="322" y="687"/>
                </a:lnTo>
                <a:lnTo>
                  <a:pt x="367" y="649"/>
                </a:lnTo>
                <a:lnTo>
                  <a:pt x="403" y="691"/>
                </a:lnTo>
                <a:lnTo>
                  <a:pt x="410" y="728"/>
                </a:lnTo>
                <a:lnTo>
                  <a:pt x="410" y="756"/>
                </a:lnTo>
                <a:lnTo>
                  <a:pt x="463" y="783"/>
                </a:lnTo>
                <a:lnTo>
                  <a:pt x="501" y="781"/>
                </a:lnTo>
                <a:lnTo>
                  <a:pt x="549" y="813"/>
                </a:lnTo>
                <a:lnTo>
                  <a:pt x="604" y="831"/>
                </a:lnTo>
                <a:lnTo>
                  <a:pt x="637" y="866"/>
                </a:lnTo>
                <a:lnTo>
                  <a:pt x="632" y="951"/>
                </a:lnTo>
                <a:lnTo>
                  <a:pt x="719" y="951"/>
                </a:lnTo>
                <a:lnTo>
                  <a:pt x="726" y="997"/>
                </a:lnTo>
                <a:lnTo>
                  <a:pt x="742" y="1022"/>
                </a:lnTo>
                <a:lnTo>
                  <a:pt x="742" y="1071"/>
                </a:lnTo>
                <a:lnTo>
                  <a:pt x="724" y="1111"/>
                </a:lnTo>
                <a:lnTo>
                  <a:pt x="743" y="1150"/>
                </a:lnTo>
                <a:lnTo>
                  <a:pt x="743" y="1189"/>
                </a:lnTo>
                <a:lnTo>
                  <a:pt x="739" y="1232"/>
                </a:lnTo>
                <a:lnTo>
                  <a:pt x="774" y="1232"/>
                </a:lnTo>
                <a:lnTo>
                  <a:pt x="820" y="1234"/>
                </a:lnTo>
                <a:lnTo>
                  <a:pt x="834" y="1241"/>
                </a:lnTo>
                <a:lnTo>
                  <a:pt x="855" y="1259"/>
                </a:lnTo>
                <a:lnTo>
                  <a:pt x="867" y="1306"/>
                </a:lnTo>
                <a:lnTo>
                  <a:pt x="884" y="1299"/>
                </a:lnTo>
                <a:lnTo>
                  <a:pt x="896" y="1384"/>
                </a:lnTo>
                <a:lnTo>
                  <a:pt x="903" y="1394"/>
                </a:lnTo>
                <a:lnTo>
                  <a:pt x="907" y="1395"/>
                </a:lnTo>
                <a:lnTo>
                  <a:pt x="923" y="1426"/>
                </a:lnTo>
                <a:lnTo>
                  <a:pt x="910" y="1459"/>
                </a:lnTo>
                <a:lnTo>
                  <a:pt x="860" y="1484"/>
                </a:lnTo>
                <a:lnTo>
                  <a:pt x="809" y="1530"/>
                </a:lnTo>
                <a:lnTo>
                  <a:pt x="783" y="1553"/>
                </a:lnTo>
                <a:lnTo>
                  <a:pt x="783" y="1600"/>
                </a:lnTo>
                <a:lnTo>
                  <a:pt x="806" y="1617"/>
                </a:lnTo>
                <a:lnTo>
                  <a:pt x="810" y="1647"/>
                </a:lnTo>
                <a:lnTo>
                  <a:pt x="848" y="1643"/>
                </a:lnTo>
                <a:lnTo>
                  <a:pt x="896" y="1672"/>
                </a:lnTo>
                <a:lnTo>
                  <a:pt x="940" y="1717"/>
                </a:lnTo>
                <a:lnTo>
                  <a:pt x="965" y="1703"/>
                </a:lnTo>
                <a:lnTo>
                  <a:pt x="995" y="1675"/>
                </a:lnTo>
                <a:lnTo>
                  <a:pt x="1004" y="1631"/>
                </a:lnTo>
                <a:lnTo>
                  <a:pt x="1022" y="1615"/>
                </a:lnTo>
                <a:lnTo>
                  <a:pt x="1033" y="1610"/>
                </a:lnTo>
                <a:lnTo>
                  <a:pt x="1047" y="1589"/>
                </a:lnTo>
                <a:lnTo>
                  <a:pt x="1068" y="1572"/>
                </a:lnTo>
                <a:lnTo>
                  <a:pt x="1112" y="1519"/>
                </a:lnTo>
                <a:lnTo>
                  <a:pt x="1112" y="1429"/>
                </a:lnTo>
                <a:lnTo>
                  <a:pt x="1123" y="1406"/>
                </a:lnTo>
                <a:lnTo>
                  <a:pt x="1144" y="1385"/>
                </a:lnTo>
                <a:lnTo>
                  <a:pt x="1176" y="1385"/>
                </a:lnTo>
                <a:lnTo>
                  <a:pt x="1190" y="1365"/>
                </a:lnTo>
                <a:lnTo>
                  <a:pt x="1220" y="1365"/>
                </a:lnTo>
                <a:lnTo>
                  <a:pt x="1260" y="1338"/>
                </a:lnTo>
                <a:lnTo>
                  <a:pt x="1264" y="1333"/>
                </a:lnTo>
                <a:lnTo>
                  <a:pt x="1313" y="1317"/>
                </a:lnTo>
                <a:lnTo>
                  <a:pt x="1341" y="1310"/>
                </a:lnTo>
                <a:lnTo>
                  <a:pt x="1374" y="1333"/>
                </a:lnTo>
                <a:lnTo>
                  <a:pt x="1410" y="1306"/>
                </a:lnTo>
                <a:lnTo>
                  <a:pt x="1416" y="1285"/>
                </a:lnTo>
                <a:lnTo>
                  <a:pt x="1470" y="1234"/>
                </a:lnTo>
                <a:lnTo>
                  <a:pt x="1483" y="1207"/>
                </a:lnTo>
                <a:lnTo>
                  <a:pt x="1504" y="1191"/>
                </a:lnTo>
                <a:lnTo>
                  <a:pt x="1529" y="1177"/>
                </a:lnTo>
                <a:lnTo>
                  <a:pt x="1527" y="1147"/>
                </a:lnTo>
                <a:lnTo>
                  <a:pt x="1534" y="1103"/>
                </a:lnTo>
                <a:lnTo>
                  <a:pt x="1548" y="1092"/>
                </a:lnTo>
                <a:lnTo>
                  <a:pt x="1548" y="1068"/>
                </a:lnTo>
                <a:lnTo>
                  <a:pt x="1560" y="1033"/>
                </a:lnTo>
                <a:lnTo>
                  <a:pt x="1571" y="983"/>
                </a:lnTo>
                <a:lnTo>
                  <a:pt x="1573" y="950"/>
                </a:lnTo>
                <a:lnTo>
                  <a:pt x="1578" y="912"/>
                </a:lnTo>
                <a:lnTo>
                  <a:pt x="1582" y="880"/>
                </a:lnTo>
                <a:lnTo>
                  <a:pt x="1593" y="866"/>
                </a:lnTo>
                <a:lnTo>
                  <a:pt x="1603" y="866"/>
                </a:lnTo>
                <a:lnTo>
                  <a:pt x="1611" y="877"/>
                </a:lnTo>
                <a:lnTo>
                  <a:pt x="1645" y="813"/>
                </a:lnTo>
                <a:lnTo>
                  <a:pt x="1681" y="783"/>
                </a:lnTo>
                <a:lnTo>
                  <a:pt x="1714" y="755"/>
                </a:lnTo>
                <a:lnTo>
                  <a:pt x="1727" y="733"/>
                </a:lnTo>
                <a:lnTo>
                  <a:pt x="1749" y="706"/>
                </a:lnTo>
                <a:lnTo>
                  <a:pt x="1782" y="673"/>
                </a:lnTo>
                <a:lnTo>
                  <a:pt x="1782" y="602"/>
                </a:lnTo>
                <a:lnTo>
                  <a:pt x="1775" y="581"/>
                </a:lnTo>
                <a:lnTo>
                  <a:pt x="1773" y="552"/>
                </a:lnTo>
                <a:lnTo>
                  <a:pt x="1773" y="542"/>
                </a:lnTo>
                <a:lnTo>
                  <a:pt x="1752" y="525"/>
                </a:lnTo>
                <a:lnTo>
                  <a:pt x="1688" y="497"/>
                </a:lnTo>
                <a:lnTo>
                  <a:pt x="1665" y="487"/>
                </a:lnTo>
                <a:lnTo>
                  <a:pt x="1642" y="467"/>
                </a:lnTo>
                <a:lnTo>
                  <a:pt x="1585" y="389"/>
                </a:lnTo>
                <a:lnTo>
                  <a:pt x="1534" y="389"/>
                </a:lnTo>
                <a:lnTo>
                  <a:pt x="1398" y="348"/>
                </a:lnTo>
                <a:lnTo>
                  <a:pt x="1384" y="359"/>
                </a:lnTo>
                <a:lnTo>
                  <a:pt x="1362" y="369"/>
                </a:lnTo>
                <a:lnTo>
                  <a:pt x="1341" y="361"/>
                </a:lnTo>
                <a:lnTo>
                  <a:pt x="1342" y="332"/>
                </a:lnTo>
                <a:lnTo>
                  <a:pt x="1355" y="312"/>
                </a:lnTo>
                <a:lnTo>
                  <a:pt x="1328" y="311"/>
                </a:lnTo>
                <a:lnTo>
                  <a:pt x="1320" y="291"/>
                </a:lnTo>
                <a:lnTo>
                  <a:pt x="1284" y="277"/>
                </a:lnTo>
                <a:lnTo>
                  <a:pt x="1249" y="266"/>
                </a:lnTo>
                <a:lnTo>
                  <a:pt x="1221" y="261"/>
                </a:lnTo>
                <a:lnTo>
                  <a:pt x="1192" y="283"/>
                </a:lnTo>
                <a:lnTo>
                  <a:pt x="1178" y="272"/>
                </a:lnTo>
                <a:lnTo>
                  <a:pt x="1190" y="238"/>
                </a:lnTo>
                <a:lnTo>
                  <a:pt x="1104" y="227"/>
                </a:lnTo>
                <a:lnTo>
                  <a:pt x="1091" y="238"/>
                </a:lnTo>
                <a:lnTo>
                  <a:pt x="1069" y="229"/>
                </a:lnTo>
                <a:lnTo>
                  <a:pt x="1015" y="251"/>
                </a:lnTo>
                <a:lnTo>
                  <a:pt x="1114" y="155"/>
                </a:lnTo>
                <a:lnTo>
                  <a:pt x="1069" y="112"/>
                </a:lnTo>
                <a:lnTo>
                  <a:pt x="1069" y="105"/>
                </a:lnTo>
                <a:lnTo>
                  <a:pt x="1061" y="66"/>
                </a:lnTo>
                <a:lnTo>
                  <a:pt x="1029" y="41"/>
                </a:lnTo>
                <a:lnTo>
                  <a:pt x="995" y="66"/>
                </a:lnTo>
                <a:lnTo>
                  <a:pt x="952" y="130"/>
                </a:lnTo>
                <a:lnTo>
                  <a:pt x="923" y="138"/>
                </a:lnTo>
                <a:lnTo>
                  <a:pt x="892" y="121"/>
                </a:lnTo>
                <a:lnTo>
                  <a:pt x="852" y="121"/>
                </a:lnTo>
                <a:lnTo>
                  <a:pt x="828" y="142"/>
                </a:lnTo>
                <a:lnTo>
                  <a:pt x="790" y="142"/>
                </a:lnTo>
                <a:lnTo>
                  <a:pt x="774" y="153"/>
                </a:lnTo>
                <a:lnTo>
                  <a:pt x="729" y="155"/>
                </a:lnTo>
                <a:lnTo>
                  <a:pt x="685" y="162"/>
                </a:lnTo>
                <a:lnTo>
                  <a:pt x="671" y="178"/>
                </a:lnTo>
                <a:lnTo>
                  <a:pt x="653" y="142"/>
                </a:lnTo>
                <a:lnTo>
                  <a:pt x="653" y="52"/>
                </a:lnTo>
                <a:lnTo>
                  <a:pt x="639" y="39"/>
                </a:lnTo>
                <a:lnTo>
                  <a:pt x="618" y="18"/>
                </a:lnTo>
                <a:lnTo>
                  <a:pt x="595" y="0"/>
                </a:lnTo>
                <a:lnTo>
                  <a:pt x="580" y="21"/>
                </a:lnTo>
                <a:lnTo>
                  <a:pt x="554" y="21"/>
                </a:lnTo>
                <a:lnTo>
                  <a:pt x="520" y="34"/>
                </a:lnTo>
                <a:lnTo>
                  <a:pt x="438" y="32"/>
                </a:lnTo>
                <a:lnTo>
                  <a:pt x="420" y="27"/>
                </a:lnTo>
                <a:lnTo>
                  <a:pt x="388" y="13"/>
                </a:lnTo>
                <a:lnTo>
                  <a:pt x="395" y="35"/>
                </a:lnTo>
                <a:lnTo>
                  <a:pt x="405" y="60"/>
                </a:lnTo>
                <a:lnTo>
                  <a:pt x="425" y="95"/>
                </a:lnTo>
                <a:lnTo>
                  <a:pt x="444" y="119"/>
                </a:lnTo>
                <a:lnTo>
                  <a:pt x="417" y="144"/>
                </a:lnTo>
                <a:lnTo>
                  <a:pt x="398" y="156"/>
                </a:lnTo>
                <a:lnTo>
                  <a:pt x="393" y="169"/>
                </a:lnTo>
                <a:lnTo>
                  <a:pt x="378" y="181"/>
                </a:lnTo>
                <a:lnTo>
                  <a:pt x="361" y="183"/>
                </a:lnTo>
                <a:lnTo>
                  <a:pt x="308" y="166"/>
                </a:lnTo>
                <a:lnTo>
                  <a:pt x="268" y="135"/>
                </a:lnTo>
                <a:lnTo>
                  <a:pt x="258" y="117"/>
                </a:lnTo>
                <a:lnTo>
                  <a:pt x="246" y="134"/>
                </a:lnTo>
                <a:lnTo>
                  <a:pt x="236" y="121"/>
                </a:lnTo>
                <a:lnTo>
                  <a:pt x="166" y="156"/>
                </a:lnTo>
                <a:lnTo>
                  <a:pt x="172" y="173"/>
                </a:lnTo>
                <a:lnTo>
                  <a:pt x="212" y="198"/>
                </a:lnTo>
                <a:lnTo>
                  <a:pt x="158" y="199"/>
                </a:lnTo>
                <a:lnTo>
                  <a:pt x="147" y="247"/>
                </a:lnTo>
                <a:lnTo>
                  <a:pt x="169" y="258"/>
                </a:lnTo>
                <a:close/>
              </a:path>
            </a:pathLst>
          </a:custGeom>
          <a:solidFill>
            <a:srgbClr val="0080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5" name="Freeform 3">
            <a:hlinkClick r:id="" action="ppaction://noaction"/>
          </p:cNvPr>
          <p:cNvSpPr>
            <a:spLocks/>
          </p:cNvSpPr>
          <p:nvPr/>
        </p:nvSpPr>
        <p:spPr bwMode="auto">
          <a:xfrm>
            <a:off x="4951413" y="1079500"/>
            <a:ext cx="920750" cy="1152525"/>
          </a:xfrm>
          <a:custGeom>
            <a:avLst/>
            <a:gdLst>
              <a:gd name="T0" fmla="*/ 2147483647 w 580"/>
              <a:gd name="T1" fmla="*/ 2147483647 h 726"/>
              <a:gd name="T2" fmla="*/ 2147483647 w 580"/>
              <a:gd name="T3" fmla="*/ 2147483647 h 726"/>
              <a:gd name="T4" fmla="*/ 2147483647 w 580"/>
              <a:gd name="T5" fmla="*/ 2147483647 h 726"/>
              <a:gd name="T6" fmla="*/ 2147483647 w 580"/>
              <a:gd name="T7" fmla="*/ 2147483647 h 726"/>
              <a:gd name="T8" fmla="*/ 2147483647 w 580"/>
              <a:gd name="T9" fmla="*/ 2147483647 h 726"/>
              <a:gd name="T10" fmla="*/ 2147483647 w 580"/>
              <a:gd name="T11" fmla="*/ 2147483647 h 726"/>
              <a:gd name="T12" fmla="*/ 2147483647 w 580"/>
              <a:gd name="T13" fmla="*/ 2147483647 h 726"/>
              <a:gd name="T14" fmla="*/ 2147483647 w 580"/>
              <a:gd name="T15" fmla="*/ 2147483647 h 726"/>
              <a:gd name="T16" fmla="*/ 2147483647 w 580"/>
              <a:gd name="T17" fmla="*/ 2147483647 h 726"/>
              <a:gd name="T18" fmla="*/ 2147483647 w 580"/>
              <a:gd name="T19" fmla="*/ 2147483647 h 726"/>
              <a:gd name="T20" fmla="*/ 2147483647 w 580"/>
              <a:gd name="T21" fmla="*/ 2147483647 h 726"/>
              <a:gd name="T22" fmla="*/ 2147483647 w 580"/>
              <a:gd name="T23" fmla="*/ 2147483647 h 726"/>
              <a:gd name="T24" fmla="*/ 2147483647 w 580"/>
              <a:gd name="T25" fmla="*/ 2147483647 h 726"/>
              <a:gd name="T26" fmla="*/ 2147483647 w 580"/>
              <a:gd name="T27" fmla="*/ 2147483647 h 726"/>
              <a:gd name="T28" fmla="*/ 2147483647 w 580"/>
              <a:gd name="T29" fmla="*/ 2147483647 h 726"/>
              <a:gd name="T30" fmla="*/ 2147483647 w 580"/>
              <a:gd name="T31" fmla="*/ 2147483647 h 726"/>
              <a:gd name="T32" fmla="*/ 2147483647 w 580"/>
              <a:gd name="T33" fmla="*/ 2147483647 h 726"/>
              <a:gd name="T34" fmla="*/ 2147483647 w 580"/>
              <a:gd name="T35" fmla="*/ 2147483647 h 726"/>
              <a:gd name="T36" fmla="*/ 2147483647 w 580"/>
              <a:gd name="T37" fmla="*/ 2147483647 h 726"/>
              <a:gd name="T38" fmla="*/ 2147483647 w 580"/>
              <a:gd name="T39" fmla="*/ 2147483647 h 726"/>
              <a:gd name="T40" fmla="*/ 2147483647 w 580"/>
              <a:gd name="T41" fmla="*/ 2147483647 h 726"/>
              <a:gd name="T42" fmla="*/ 2147483647 w 580"/>
              <a:gd name="T43" fmla="*/ 2147483647 h 726"/>
              <a:gd name="T44" fmla="*/ 2147483647 w 580"/>
              <a:gd name="T45" fmla="*/ 2147483647 h 726"/>
              <a:gd name="T46" fmla="*/ 2147483647 w 580"/>
              <a:gd name="T47" fmla="*/ 2147483647 h 726"/>
              <a:gd name="T48" fmla="*/ 2147483647 w 580"/>
              <a:gd name="T49" fmla="*/ 2147483647 h 726"/>
              <a:gd name="T50" fmla="*/ 2147483647 w 580"/>
              <a:gd name="T51" fmla="*/ 2147483647 h 726"/>
              <a:gd name="T52" fmla="*/ 2147483647 w 580"/>
              <a:gd name="T53" fmla="*/ 2147483647 h 726"/>
              <a:gd name="T54" fmla="*/ 2147483647 w 580"/>
              <a:gd name="T55" fmla="*/ 2147483647 h 726"/>
              <a:gd name="T56" fmla="*/ 2147483647 w 580"/>
              <a:gd name="T57" fmla="*/ 2147483647 h 726"/>
              <a:gd name="T58" fmla="*/ 2147483647 w 580"/>
              <a:gd name="T59" fmla="*/ 2147483647 h 726"/>
              <a:gd name="T60" fmla="*/ 2147483647 w 580"/>
              <a:gd name="T61" fmla="*/ 2147483647 h 726"/>
              <a:gd name="T62" fmla="*/ 2147483647 w 580"/>
              <a:gd name="T63" fmla="*/ 2147483647 h 726"/>
              <a:gd name="T64" fmla="*/ 2147483647 w 580"/>
              <a:gd name="T65" fmla="*/ 2147483647 h 726"/>
              <a:gd name="T66" fmla="*/ 2147483647 w 580"/>
              <a:gd name="T67" fmla="*/ 2147483647 h 726"/>
              <a:gd name="T68" fmla="*/ 2147483647 w 580"/>
              <a:gd name="T69" fmla="*/ 2147483647 h 726"/>
              <a:gd name="T70" fmla="*/ 2147483647 w 580"/>
              <a:gd name="T71" fmla="*/ 2147483647 h 726"/>
              <a:gd name="T72" fmla="*/ 2147483647 w 580"/>
              <a:gd name="T73" fmla="*/ 2147483647 h 726"/>
              <a:gd name="T74" fmla="*/ 2147483647 w 580"/>
              <a:gd name="T75" fmla="*/ 2147483647 h 726"/>
              <a:gd name="T76" fmla="*/ 2147483647 w 580"/>
              <a:gd name="T77" fmla="*/ 2147483647 h 726"/>
              <a:gd name="T78" fmla="*/ 2147483647 w 580"/>
              <a:gd name="T79" fmla="*/ 2147483647 h 726"/>
              <a:gd name="T80" fmla="*/ 2147483647 w 580"/>
              <a:gd name="T81" fmla="*/ 2147483647 h 726"/>
              <a:gd name="T82" fmla="*/ 2147483647 w 580"/>
              <a:gd name="T83" fmla="*/ 2147483647 h 726"/>
              <a:gd name="T84" fmla="*/ 0 w 580"/>
              <a:gd name="T85" fmla="*/ 2147483647 h 726"/>
              <a:gd name="T86" fmla="*/ 2147483647 w 580"/>
              <a:gd name="T87" fmla="*/ 2147483647 h 726"/>
              <a:gd name="T88" fmla="*/ 2147483647 w 580"/>
              <a:gd name="T89" fmla="*/ 2147483647 h 726"/>
              <a:gd name="T90" fmla="*/ 2147483647 w 580"/>
              <a:gd name="T91" fmla="*/ 2147483647 h 726"/>
              <a:gd name="T92" fmla="*/ 2147483647 w 580"/>
              <a:gd name="T93" fmla="*/ 2147483647 h 726"/>
              <a:gd name="T94" fmla="*/ 2147483647 w 580"/>
              <a:gd name="T95" fmla="*/ 2147483647 h 726"/>
              <a:gd name="T96" fmla="*/ 2147483647 w 580"/>
              <a:gd name="T97" fmla="*/ 2147483647 h 726"/>
              <a:gd name="T98" fmla="*/ 2147483647 w 580"/>
              <a:gd name="T99" fmla="*/ 2147483647 h 726"/>
              <a:gd name="T100" fmla="*/ 2147483647 w 580"/>
              <a:gd name="T101" fmla="*/ 2147483647 h 726"/>
              <a:gd name="T102" fmla="*/ 2147483647 w 580"/>
              <a:gd name="T103" fmla="*/ 0 h 726"/>
              <a:gd name="T104" fmla="*/ 2147483647 w 580"/>
              <a:gd name="T105" fmla="*/ 2147483647 h 72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80" h="726">
                <a:moveTo>
                  <a:pt x="351" y="14"/>
                </a:moveTo>
                <a:lnTo>
                  <a:pt x="314" y="50"/>
                </a:lnTo>
                <a:lnTo>
                  <a:pt x="297" y="74"/>
                </a:lnTo>
                <a:lnTo>
                  <a:pt x="282" y="120"/>
                </a:lnTo>
                <a:lnTo>
                  <a:pt x="291" y="156"/>
                </a:lnTo>
                <a:lnTo>
                  <a:pt x="329" y="215"/>
                </a:lnTo>
                <a:lnTo>
                  <a:pt x="436" y="237"/>
                </a:lnTo>
                <a:lnTo>
                  <a:pt x="474" y="261"/>
                </a:lnTo>
                <a:lnTo>
                  <a:pt x="503" y="252"/>
                </a:lnTo>
                <a:lnTo>
                  <a:pt x="527" y="262"/>
                </a:lnTo>
                <a:lnTo>
                  <a:pt x="525" y="287"/>
                </a:lnTo>
                <a:lnTo>
                  <a:pt x="507" y="298"/>
                </a:lnTo>
                <a:lnTo>
                  <a:pt x="506" y="323"/>
                </a:lnTo>
                <a:lnTo>
                  <a:pt x="528" y="364"/>
                </a:lnTo>
                <a:lnTo>
                  <a:pt x="570" y="411"/>
                </a:lnTo>
                <a:lnTo>
                  <a:pt x="580" y="479"/>
                </a:lnTo>
                <a:lnTo>
                  <a:pt x="539" y="447"/>
                </a:lnTo>
                <a:lnTo>
                  <a:pt x="528" y="428"/>
                </a:lnTo>
                <a:lnTo>
                  <a:pt x="516" y="443"/>
                </a:lnTo>
                <a:lnTo>
                  <a:pt x="507" y="433"/>
                </a:lnTo>
                <a:lnTo>
                  <a:pt x="436" y="468"/>
                </a:lnTo>
                <a:lnTo>
                  <a:pt x="442" y="486"/>
                </a:lnTo>
                <a:lnTo>
                  <a:pt x="461" y="497"/>
                </a:lnTo>
                <a:lnTo>
                  <a:pt x="484" y="510"/>
                </a:lnTo>
                <a:lnTo>
                  <a:pt x="429" y="511"/>
                </a:lnTo>
                <a:lnTo>
                  <a:pt x="420" y="559"/>
                </a:lnTo>
                <a:lnTo>
                  <a:pt x="440" y="570"/>
                </a:lnTo>
                <a:lnTo>
                  <a:pt x="432" y="715"/>
                </a:lnTo>
                <a:lnTo>
                  <a:pt x="424" y="726"/>
                </a:lnTo>
                <a:lnTo>
                  <a:pt x="397" y="713"/>
                </a:lnTo>
                <a:lnTo>
                  <a:pt x="394" y="648"/>
                </a:lnTo>
                <a:lnTo>
                  <a:pt x="404" y="639"/>
                </a:lnTo>
                <a:lnTo>
                  <a:pt x="397" y="624"/>
                </a:lnTo>
                <a:lnTo>
                  <a:pt x="383" y="617"/>
                </a:lnTo>
                <a:lnTo>
                  <a:pt x="332" y="617"/>
                </a:lnTo>
                <a:lnTo>
                  <a:pt x="309" y="628"/>
                </a:lnTo>
                <a:lnTo>
                  <a:pt x="286" y="610"/>
                </a:lnTo>
                <a:lnTo>
                  <a:pt x="254" y="598"/>
                </a:lnTo>
                <a:lnTo>
                  <a:pt x="219" y="584"/>
                </a:lnTo>
                <a:lnTo>
                  <a:pt x="219" y="550"/>
                </a:lnTo>
                <a:lnTo>
                  <a:pt x="184" y="550"/>
                </a:lnTo>
                <a:lnTo>
                  <a:pt x="81" y="506"/>
                </a:lnTo>
                <a:lnTo>
                  <a:pt x="0" y="511"/>
                </a:lnTo>
                <a:lnTo>
                  <a:pt x="74" y="389"/>
                </a:lnTo>
                <a:lnTo>
                  <a:pt x="74" y="248"/>
                </a:lnTo>
                <a:lnTo>
                  <a:pt x="113" y="181"/>
                </a:lnTo>
                <a:lnTo>
                  <a:pt x="138" y="140"/>
                </a:lnTo>
                <a:lnTo>
                  <a:pt x="163" y="130"/>
                </a:lnTo>
                <a:lnTo>
                  <a:pt x="195" y="56"/>
                </a:lnTo>
                <a:lnTo>
                  <a:pt x="216" y="66"/>
                </a:lnTo>
                <a:lnTo>
                  <a:pt x="233" y="39"/>
                </a:lnTo>
                <a:lnTo>
                  <a:pt x="333" y="0"/>
                </a:lnTo>
                <a:lnTo>
                  <a:pt x="351" y="14"/>
                </a:lnTo>
                <a:close/>
              </a:path>
            </a:pathLst>
          </a:custGeom>
          <a:solidFill>
            <a:srgbClr val="7F5F3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6" name="Freeform 4">
            <a:hlinkClick r:id="" action="ppaction://noaction"/>
          </p:cNvPr>
          <p:cNvSpPr>
            <a:spLocks/>
          </p:cNvSpPr>
          <p:nvPr/>
        </p:nvSpPr>
        <p:spPr bwMode="auto">
          <a:xfrm>
            <a:off x="5399088" y="1128713"/>
            <a:ext cx="1014412" cy="736600"/>
          </a:xfrm>
          <a:custGeom>
            <a:avLst/>
            <a:gdLst>
              <a:gd name="T0" fmla="*/ 2147483647 w 639"/>
              <a:gd name="T1" fmla="*/ 2147483647 h 464"/>
              <a:gd name="T2" fmla="*/ 2147483647 w 639"/>
              <a:gd name="T3" fmla="*/ 2147483647 h 464"/>
              <a:gd name="T4" fmla="*/ 2147483647 w 639"/>
              <a:gd name="T5" fmla="*/ 2147483647 h 464"/>
              <a:gd name="T6" fmla="*/ 2147483647 w 639"/>
              <a:gd name="T7" fmla="*/ 2147483647 h 464"/>
              <a:gd name="T8" fmla="*/ 2147483647 w 639"/>
              <a:gd name="T9" fmla="*/ 2147483647 h 464"/>
              <a:gd name="T10" fmla="*/ 2147483647 w 639"/>
              <a:gd name="T11" fmla="*/ 2147483647 h 464"/>
              <a:gd name="T12" fmla="*/ 2147483647 w 639"/>
              <a:gd name="T13" fmla="*/ 0 h 464"/>
              <a:gd name="T14" fmla="*/ 2147483647 w 639"/>
              <a:gd name="T15" fmla="*/ 2147483647 h 464"/>
              <a:gd name="T16" fmla="*/ 2147483647 w 639"/>
              <a:gd name="T17" fmla="*/ 2147483647 h 464"/>
              <a:gd name="T18" fmla="*/ 2147483647 w 639"/>
              <a:gd name="T19" fmla="*/ 2147483647 h 464"/>
              <a:gd name="T20" fmla="*/ 2147483647 w 639"/>
              <a:gd name="T21" fmla="*/ 2147483647 h 464"/>
              <a:gd name="T22" fmla="*/ 2147483647 w 639"/>
              <a:gd name="T23" fmla="*/ 2147483647 h 464"/>
              <a:gd name="T24" fmla="*/ 2147483647 w 639"/>
              <a:gd name="T25" fmla="*/ 2147483647 h 464"/>
              <a:gd name="T26" fmla="*/ 2147483647 w 639"/>
              <a:gd name="T27" fmla="*/ 2147483647 h 464"/>
              <a:gd name="T28" fmla="*/ 2147483647 w 639"/>
              <a:gd name="T29" fmla="*/ 2147483647 h 464"/>
              <a:gd name="T30" fmla="*/ 2147483647 w 639"/>
              <a:gd name="T31" fmla="*/ 2147483647 h 464"/>
              <a:gd name="T32" fmla="*/ 2147483647 w 639"/>
              <a:gd name="T33" fmla="*/ 2147483647 h 464"/>
              <a:gd name="T34" fmla="*/ 2147483647 w 639"/>
              <a:gd name="T35" fmla="*/ 2147483647 h 464"/>
              <a:gd name="T36" fmla="*/ 2147483647 w 639"/>
              <a:gd name="T37" fmla="*/ 2147483647 h 464"/>
              <a:gd name="T38" fmla="*/ 2147483647 w 639"/>
              <a:gd name="T39" fmla="*/ 2147483647 h 464"/>
              <a:gd name="T40" fmla="*/ 2147483647 w 639"/>
              <a:gd name="T41" fmla="*/ 2147483647 h 464"/>
              <a:gd name="T42" fmla="*/ 2147483647 w 639"/>
              <a:gd name="T43" fmla="*/ 2147483647 h 464"/>
              <a:gd name="T44" fmla="*/ 2147483647 w 639"/>
              <a:gd name="T45" fmla="*/ 2147483647 h 464"/>
              <a:gd name="T46" fmla="*/ 2147483647 w 639"/>
              <a:gd name="T47" fmla="*/ 2147483647 h 464"/>
              <a:gd name="T48" fmla="*/ 2147483647 w 639"/>
              <a:gd name="T49" fmla="*/ 2147483647 h 464"/>
              <a:gd name="T50" fmla="*/ 2147483647 w 639"/>
              <a:gd name="T51" fmla="*/ 2147483647 h 464"/>
              <a:gd name="T52" fmla="*/ 2147483647 w 639"/>
              <a:gd name="T53" fmla="*/ 2147483647 h 464"/>
              <a:gd name="T54" fmla="*/ 2147483647 w 639"/>
              <a:gd name="T55" fmla="*/ 2147483647 h 464"/>
              <a:gd name="T56" fmla="*/ 2147483647 w 639"/>
              <a:gd name="T57" fmla="*/ 2147483647 h 464"/>
              <a:gd name="T58" fmla="*/ 2147483647 w 639"/>
              <a:gd name="T59" fmla="*/ 2147483647 h 464"/>
              <a:gd name="T60" fmla="*/ 2147483647 w 639"/>
              <a:gd name="T61" fmla="*/ 2147483647 h 464"/>
              <a:gd name="T62" fmla="*/ 2147483647 w 639"/>
              <a:gd name="T63" fmla="*/ 2147483647 h 464"/>
              <a:gd name="T64" fmla="*/ 2147483647 w 639"/>
              <a:gd name="T65" fmla="*/ 2147483647 h 464"/>
              <a:gd name="T66" fmla="*/ 2147483647 w 639"/>
              <a:gd name="T67" fmla="*/ 2147483647 h 464"/>
              <a:gd name="T68" fmla="*/ 2147483647 w 639"/>
              <a:gd name="T69" fmla="*/ 2147483647 h 464"/>
              <a:gd name="T70" fmla="*/ 2147483647 w 639"/>
              <a:gd name="T71" fmla="*/ 2147483647 h 464"/>
              <a:gd name="T72" fmla="*/ 2147483647 w 639"/>
              <a:gd name="T73" fmla="*/ 2147483647 h 464"/>
              <a:gd name="T74" fmla="*/ 2147483647 w 639"/>
              <a:gd name="T75" fmla="*/ 2147483647 h 464"/>
              <a:gd name="T76" fmla="*/ 2147483647 w 639"/>
              <a:gd name="T77" fmla="*/ 2147483647 h 464"/>
              <a:gd name="T78" fmla="*/ 2147483647 w 639"/>
              <a:gd name="T79" fmla="*/ 2147483647 h 464"/>
              <a:gd name="T80" fmla="*/ 2147483647 w 639"/>
              <a:gd name="T81" fmla="*/ 2147483647 h 464"/>
              <a:gd name="T82" fmla="*/ 2147483647 w 639"/>
              <a:gd name="T83" fmla="*/ 2147483647 h 464"/>
              <a:gd name="T84" fmla="*/ 2147483647 w 639"/>
              <a:gd name="T85" fmla="*/ 2147483647 h 464"/>
              <a:gd name="T86" fmla="*/ 2147483647 w 639"/>
              <a:gd name="T87" fmla="*/ 2147483647 h 464"/>
              <a:gd name="T88" fmla="*/ 2147483647 w 639"/>
              <a:gd name="T89" fmla="*/ 2147483647 h 464"/>
              <a:gd name="T90" fmla="*/ 2147483647 w 639"/>
              <a:gd name="T91" fmla="*/ 2147483647 h 464"/>
              <a:gd name="T92" fmla="*/ 2147483647 w 639"/>
              <a:gd name="T93" fmla="*/ 2147483647 h 464"/>
              <a:gd name="T94" fmla="*/ 2147483647 w 639"/>
              <a:gd name="T95" fmla="*/ 2147483647 h 464"/>
              <a:gd name="T96" fmla="*/ 2147483647 w 639"/>
              <a:gd name="T97" fmla="*/ 2147483647 h 464"/>
              <a:gd name="T98" fmla="*/ 2147483647 w 639"/>
              <a:gd name="T99" fmla="*/ 2147483647 h 464"/>
              <a:gd name="T100" fmla="*/ 2147483647 w 639"/>
              <a:gd name="T101" fmla="*/ 2147483647 h 464"/>
              <a:gd name="T102" fmla="*/ 2147483647 w 639"/>
              <a:gd name="T103" fmla="*/ 2147483647 h 464"/>
              <a:gd name="T104" fmla="*/ 2147483647 w 639"/>
              <a:gd name="T105" fmla="*/ 2147483647 h 464"/>
              <a:gd name="T106" fmla="*/ 2147483647 w 639"/>
              <a:gd name="T107" fmla="*/ 2147483647 h 464"/>
              <a:gd name="T108" fmla="*/ 2147483647 w 639"/>
              <a:gd name="T109" fmla="*/ 2147483647 h 464"/>
              <a:gd name="T110" fmla="*/ 2147483647 w 639"/>
              <a:gd name="T111" fmla="*/ 2147483647 h 464"/>
              <a:gd name="T112" fmla="*/ 0 w 639"/>
              <a:gd name="T113" fmla="*/ 2147483647 h 464"/>
              <a:gd name="T114" fmla="*/ 2147483647 w 639"/>
              <a:gd name="T115" fmla="*/ 2147483647 h 464"/>
              <a:gd name="T116" fmla="*/ 2147483647 w 639"/>
              <a:gd name="T117" fmla="*/ 2147483647 h 46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39" h="464">
                <a:moveTo>
                  <a:pt x="32" y="19"/>
                </a:moveTo>
                <a:lnTo>
                  <a:pt x="51" y="47"/>
                </a:lnTo>
                <a:lnTo>
                  <a:pt x="51" y="88"/>
                </a:lnTo>
                <a:lnTo>
                  <a:pt x="68" y="102"/>
                </a:lnTo>
                <a:lnTo>
                  <a:pt x="99" y="99"/>
                </a:lnTo>
                <a:lnTo>
                  <a:pt x="99" y="24"/>
                </a:lnTo>
                <a:lnTo>
                  <a:pt x="153" y="0"/>
                </a:lnTo>
                <a:lnTo>
                  <a:pt x="214" y="3"/>
                </a:lnTo>
                <a:lnTo>
                  <a:pt x="245" y="22"/>
                </a:lnTo>
                <a:lnTo>
                  <a:pt x="308" y="24"/>
                </a:lnTo>
                <a:lnTo>
                  <a:pt x="344" y="32"/>
                </a:lnTo>
                <a:lnTo>
                  <a:pt x="521" y="13"/>
                </a:lnTo>
                <a:lnTo>
                  <a:pt x="496" y="36"/>
                </a:lnTo>
                <a:lnTo>
                  <a:pt x="521" y="47"/>
                </a:lnTo>
                <a:lnTo>
                  <a:pt x="544" y="67"/>
                </a:lnTo>
                <a:lnTo>
                  <a:pt x="574" y="75"/>
                </a:lnTo>
                <a:lnTo>
                  <a:pt x="574" y="109"/>
                </a:lnTo>
                <a:lnTo>
                  <a:pt x="639" y="122"/>
                </a:lnTo>
                <a:lnTo>
                  <a:pt x="593" y="155"/>
                </a:lnTo>
                <a:lnTo>
                  <a:pt x="593" y="160"/>
                </a:lnTo>
                <a:lnTo>
                  <a:pt x="607" y="180"/>
                </a:lnTo>
                <a:lnTo>
                  <a:pt x="595" y="189"/>
                </a:lnTo>
                <a:lnTo>
                  <a:pt x="574" y="187"/>
                </a:lnTo>
                <a:lnTo>
                  <a:pt x="561" y="210"/>
                </a:lnTo>
                <a:lnTo>
                  <a:pt x="562" y="234"/>
                </a:lnTo>
                <a:lnTo>
                  <a:pt x="581" y="262"/>
                </a:lnTo>
                <a:lnTo>
                  <a:pt x="596" y="262"/>
                </a:lnTo>
                <a:lnTo>
                  <a:pt x="588" y="281"/>
                </a:lnTo>
                <a:lnTo>
                  <a:pt x="581" y="285"/>
                </a:lnTo>
                <a:lnTo>
                  <a:pt x="568" y="302"/>
                </a:lnTo>
                <a:lnTo>
                  <a:pt x="537" y="302"/>
                </a:lnTo>
                <a:lnTo>
                  <a:pt x="505" y="315"/>
                </a:lnTo>
                <a:lnTo>
                  <a:pt x="427" y="313"/>
                </a:lnTo>
                <a:lnTo>
                  <a:pt x="408" y="308"/>
                </a:lnTo>
                <a:lnTo>
                  <a:pt x="379" y="294"/>
                </a:lnTo>
                <a:lnTo>
                  <a:pt x="379" y="305"/>
                </a:lnTo>
                <a:lnTo>
                  <a:pt x="395" y="344"/>
                </a:lnTo>
                <a:lnTo>
                  <a:pt x="418" y="379"/>
                </a:lnTo>
                <a:lnTo>
                  <a:pt x="432" y="400"/>
                </a:lnTo>
                <a:lnTo>
                  <a:pt x="402" y="427"/>
                </a:lnTo>
                <a:lnTo>
                  <a:pt x="386" y="437"/>
                </a:lnTo>
                <a:lnTo>
                  <a:pt x="383" y="447"/>
                </a:lnTo>
                <a:lnTo>
                  <a:pt x="367" y="462"/>
                </a:lnTo>
                <a:lnTo>
                  <a:pt x="349" y="464"/>
                </a:lnTo>
                <a:lnTo>
                  <a:pt x="298" y="447"/>
                </a:lnTo>
                <a:lnTo>
                  <a:pt x="288" y="383"/>
                </a:lnTo>
                <a:lnTo>
                  <a:pt x="246" y="333"/>
                </a:lnTo>
                <a:lnTo>
                  <a:pt x="221" y="288"/>
                </a:lnTo>
                <a:lnTo>
                  <a:pt x="225" y="269"/>
                </a:lnTo>
                <a:lnTo>
                  <a:pt x="242" y="256"/>
                </a:lnTo>
                <a:lnTo>
                  <a:pt x="243" y="231"/>
                </a:lnTo>
                <a:lnTo>
                  <a:pt x="221" y="221"/>
                </a:lnTo>
                <a:lnTo>
                  <a:pt x="192" y="230"/>
                </a:lnTo>
                <a:lnTo>
                  <a:pt x="154" y="206"/>
                </a:lnTo>
                <a:lnTo>
                  <a:pt x="47" y="184"/>
                </a:lnTo>
                <a:lnTo>
                  <a:pt x="8" y="121"/>
                </a:lnTo>
                <a:lnTo>
                  <a:pt x="0" y="89"/>
                </a:lnTo>
                <a:lnTo>
                  <a:pt x="16" y="42"/>
                </a:lnTo>
                <a:lnTo>
                  <a:pt x="32" y="19"/>
                </a:lnTo>
                <a:close/>
              </a:path>
            </a:pathLst>
          </a:custGeom>
          <a:solidFill>
            <a:srgbClr val="BFB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6289675" y="1327150"/>
            <a:ext cx="382588" cy="530225"/>
          </a:xfrm>
          <a:custGeom>
            <a:avLst/>
            <a:gdLst>
              <a:gd name="T0" fmla="*/ 2147483647 w 241"/>
              <a:gd name="T1" fmla="*/ 0 h 334"/>
              <a:gd name="T2" fmla="*/ 2147483647 w 241"/>
              <a:gd name="T3" fmla="*/ 2147483647 h 334"/>
              <a:gd name="T4" fmla="*/ 2147483647 w 241"/>
              <a:gd name="T5" fmla="*/ 2147483647 h 334"/>
              <a:gd name="T6" fmla="*/ 2147483647 w 241"/>
              <a:gd name="T7" fmla="*/ 2147483647 h 334"/>
              <a:gd name="T8" fmla="*/ 2147483647 w 241"/>
              <a:gd name="T9" fmla="*/ 2147483647 h 334"/>
              <a:gd name="T10" fmla="*/ 2147483647 w 241"/>
              <a:gd name="T11" fmla="*/ 2147483647 h 334"/>
              <a:gd name="T12" fmla="*/ 0 w 241"/>
              <a:gd name="T13" fmla="*/ 2147483647 h 334"/>
              <a:gd name="T14" fmla="*/ 2147483647 w 241"/>
              <a:gd name="T15" fmla="*/ 2147483647 h 334"/>
              <a:gd name="T16" fmla="*/ 2147483647 w 241"/>
              <a:gd name="T17" fmla="*/ 2147483647 h 334"/>
              <a:gd name="T18" fmla="*/ 2147483647 w 241"/>
              <a:gd name="T19" fmla="*/ 2147483647 h 334"/>
              <a:gd name="T20" fmla="*/ 2147483647 w 241"/>
              <a:gd name="T21" fmla="*/ 2147483647 h 334"/>
              <a:gd name="T22" fmla="*/ 2147483647 w 241"/>
              <a:gd name="T23" fmla="*/ 2147483647 h 334"/>
              <a:gd name="T24" fmla="*/ 2147483647 w 241"/>
              <a:gd name="T25" fmla="*/ 2147483647 h 334"/>
              <a:gd name="T26" fmla="*/ 2147483647 w 241"/>
              <a:gd name="T27" fmla="*/ 2147483647 h 334"/>
              <a:gd name="T28" fmla="*/ 2147483647 w 241"/>
              <a:gd name="T29" fmla="*/ 2147483647 h 334"/>
              <a:gd name="T30" fmla="*/ 2147483647 w 241"/>
              <a:gd name="T31" fmla="*/ 2147483647 h 334"/>
              <a:gd name="T32" fmla="*/ 2147483647 w 241"/>
              <a:gd name="T33" fmla="*/ 2147483647 h 334"/>
              <a:gd name="T34" fmla="*/ 2147483647 w 241"/>
              <a:gd name="T35" fmla="*/ 2147483647 h 334"/>
              <a:gd name="T36" fmla="*/ 2147483647 w 241"/>
              <a:gd name="T37" fmla="*/ 2147483647 h 334"/>
              <a:gd name="T38" fmla="*/ 2147483647 w 241"/>
              <a:gd name="T39" fmla="*/ 2147483647 h 334"/>
              <a:gd name="T40" fmla="*/ 2147483647 w 241"/>
              <a:gd name="T41" fmla="*/ 2147483647 h 334"/>
              <a:gd name="T42" fmla="*/ 2147483647 w 241"/>
              <a:gd name="T43" fmla="*/ 2147483647 h 334"/>
              <a:gd name="T44" fmla="*/ 2147483647 w 241"/>
              <a:gd name="T45" fmla="*/ 2147483647 h 334"/>
              <a:gd name="T46" fmla="*/ 2147483647 w 241"/>
              <a:gd name="T47" fmla="*/ 2147483647 h 334"/>
              <a:gd name="T48" fmla="*/ 2147483647 w 241"/>
              <a:gd name="T49" fmla="*/ 2147483647 h 334"/>
              <a:gd name="T50" fmla="*/ 2147483647 w 241"/>
              <a:gd name="T51" fmla="*/ 2147483647 h 334"/>
              <a:gd name="T52" fmla="*/ 2147483647 w 241"/>
              <a:gd name="T53" fmla="*/ 2147483647 h 334"/>
              <a:gd name="T54" fmla="*/ 2147483647 w 241"/>
              <a:gd name="T55" fmla="*/ 0 h 3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41" h="334">
                <a:moveTo>
                  <a:pt x="77" y="0"/>
                </a:moveTo>
                <a:lnTo>
                  <a:pt x="31" y="30"/>
                </a:lnTo>
                <a:lnTo>
                  <a:pt x="32" y="35"/>
                </a:lnTo>
                <a:lnTo>
                  <a:pt x="46" y="53"/>
                </a:lnTo>
                <a:lnTo>
                  <a:pt x="32" y="64"/>
                </a:lnTo>
                <a:lnTo>
                  <a:pt x="13" y="62"/>
                </a:lnTo>
                <a:lnTo>
                  <a:pt x="0" y="85"/>
                </a:lnTo>
                <a:lnTo>
                  <a:pt x="1" y="109"/>
                </a:lnTo>
                <a:lnTo>
                  <a:pt x="20" y="137"/>
                </a:lnTo>
                <a:lnTo>
                  <a:pt x="35" y="137"/>
                </a:lnTo>
                <a:lnTo>
                  <a:pt x="25" y="158"/>
                </a:lnTo>
                <a:lnTo>
                  <a:pt x="63" y="191"/>
                </a:lnTo>
                <a:lnTo>
                  <a:pt x="80" y="208"/>
                </a:lnTo>
                <a:lnTo>
                  <a:pt x="78" y="298"/>
                </a:lnTo>
                <a:lnTo>
                  <a:pt x="98" y="334"/>
                </a:lnTo>
                <a:lnTo>
                  <a:pt x="110" y="318"/>
                </a:lnTo>
                <a:lnTo>
                  <a:pt x="158" y="311"/>
                </a:lnTo>
                <a:lnTo>
                  <a:pt x="197" y="311"/>
                </a:lnTo>
                <a:lnTo>
                  <a:pt x="217" y="298"/>
                </a:lnTo>
                <a:lnTo>
                  <a:pt x="241" y="298"/>
                </a:lnTo>
                <a:lnTo>
                  <a:pt x="220" y="215"/>
                </a:lnTo>
                <a:lnTo>
                  <a:pt x="176" y="181"/>
                </a:lnTo>
                <a:lnTo>
                  <a:pt x="165" y="158"/>
                </a:lnTo>
                <a:lnTo>
                  <a:pt x="208" y="105"/>
                </a:lnTo>
                <a:lnTo>
                  <a:pt x="138" y="64"/>
                </a:lnTo>
                <a:lnTo>
                  <a:pt x="131" y="73"/>
                </a:lnTo>
                <a:lnTo>
                  <a:pt x="116" y="38"/>
                </a:lnTo>
                <a:lnTo>
                  <a:pt x="77" y="0"/>
                </a:lnTo>
                <a:close/>
              </a:path>
            </a:pathLst>
          </a:custGeom>
          <a:solidFill>
            <a:srgbClr val="DFFFB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8" name="Freeform 6">
            <a:hlinkClick r:id="" action="ppaction://noaction"/>
          </p:cNvPr>
          <p:cNvSpPr>
            <a:spLocks/>
          </p:cNvSpPr>
          <p:nvPr/>
        </p:nvSpPr>
        <p:spPr bwMode="auto">
          <a:xfrm>
            <a:off x="4832350" y="1882775"/>
            <a:ext cx="411163" cy="450850"/>
          </a:xfrm>
          <a:custGeom>
            <a:avLst/>
            <a:gdLst>
              <a:gd name="T0" fmla="*/ 2147483647 w 259"/>
              <a:gd name="T1" fmla="*/ 2147483647 h 284"/>
              <a:gd name="T2" fmla="*/ 2147483647 w 259"/>
              <a:gd name="T3" fmla="*/ 2147483647 h 284"/>
              <a:gd name="T4" fmla="*/ 2147483647 w 259"/>
              <a:gd name="T5" fmla="*/ 2147483647 h 284"/>
              <a:gd name="T6" fmla="*/ 0 w 259"/>
              <a:gd name="T7" fmla="*/ 2147483647 h 284"/>
              <a:gd name="T8" fmla="*/ 2147483647 w 259"/>
              <a:gd name="T9" fmla="*/ 2147483647 h 284"/>
              <a:gd name="T10" fmla="*/ 2147483647 w 259"/>
              <a:gd name="T11" fmla="*/ 2147483647 h 284"/>
              <a:gd name="T12" fmla="*/ 2147483647 w 259"/>
              <a:gd name="T13" fmla="*/ 2147483647 h 284"/>
              <a:gd name="T14" fmla="*/ 2147483647 w 259"/>
              <a:gd name="T15" fmla="*/ 2147483647 h 284"/>
              <a:gd name="T16" fmla="*/ 2147483647 w 259"/>
              <a:gd name="T17" fmla="*/ 2147483647 h 284"/>
              <a:gd name="T18" fmla="*/ 2147483647 w 259"/>
              <a:gd name="T19" fmla="*/ 2147483647 h 284"/>
              <a:gd name="T20" fmla="*/ 2147483647 w 259"/>
              <a:gd name="T21" fmla="*/ 2147483647 h 284"/>
              <a:gd name="T22" fmla="*/ 2147483647 w 259"/>
              <a:gd name="T23" fmla="*/ 2147483647 h 284"/>
              <a:gd name="T24" fmla="*/ 2147483647 w 259"/>
              <a:gd name="T25" fmla="*/ 2147483647 h 284"/>
              <a:gd name="T26" fmla="*/ 2147483647 w 259"/>
              <a:gd name="T27" fmla="*/ 2147483647 h 284"/>
              <a:gd name="T28" fmla="*/ 2147483647 w 259"/>
              <a:gd name="T29" fmla="*/ 2147483647 h 284"/>
              <a:gd name="T30" fmla="*/ 2147483647 w 259"/>
              <a:gd name="T31" fmla="*/ 2147483647 h 284"/>
              <a:gd name="T32" fmla="*/ 2147483647 w 259"/>
              <a:gd name="T33" fmla="*/ 0 h 284"/>
              <a:gd name="T34" fmla="*/ 2147483647 w 259"/>
              <a:gd name="T35" fmla="*/ 2147483647 h 28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59" h="284">
                <a:moveTo>
                  <a:pt x="77" y="4"/>
                </a:moveTo>
                <a:lnTo>
                  <a:pt x="32" y="11"/>
                </a:lnTo>
                <a:lnTo>
                  <a:pt x="35" y="57"/>
                </a:lnTo>
                <a:lnTo>
                  <a:pt x="0" y="122"/>
                </a:lnTo>
                <a:lnTo>
                  <a:pt x="12" y="174"/>
                </a:lnTo>
                <a:lnTo>
                  <a:pt x="45" y="174"/>
                </a:lnTo>
                <a:lnTo>
                  <a:pt x="50" y="227"/>
                </a:lnTo>
                <a:lnTo>
                  <a:pt x="51" y="243"/>
                </a:lnTo>
                <a:lnTo>
                  <a:pt x="71" y="284"/>
                </a:lnTo>
                <a:lnTo>
                  <a:pt x="97" y="271"/>
                </a:lnTo>
                <a:lnTo>
                  <a:pt x="134" y="236"/>
                </a:lnTo>
                <a:lnTo>
                  <a:pt x="153" y="179"/>
                </a:lnTo>
                <a:lnTo>
                  <a:pt x="201" y="165"/>
                </a:lnTo>
                <a:lnTo>
                  <a:pt x="213" y="118"/>
                </a:lnTo>
                <a:lnTo>
                  <a:pt x="259" y="75"/>
                </a:lnTo>
                <a:lnTo>
                  <a:pt x="258" y="44"/>
                </a:lnTo>
                <a:lnTo>
                  <a:pt x="159" y="0"/>
                </a:lnTo>
                <a:lnTo>
                  <a:pt x="77" y="4"/>
                </a:lnTo>
                <a:close/>
              </a:path>
            </a:pathLst>
          </a:custGeom>
          <a:solidFill>
            <a:srgbClr val="7FF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9" name="Freeform 7">
            <a:hlinkClick r:id="" action="ppaction://noaction"/>
          </p:cNvPr>
          <p:cNvSpPr>
            <a:spLocks/>
          </p:cNvSpPr>
          <p:nvPr/>
        </p:nvSpPr>
        <p:spPr bwMode="auto">
          <a:xfrm>
            <a:off x="4851400" y="1952625"/>
            <a:ext cx="938213" cy="1301750"/>
          </a:xfrm>
          <a:custGeom>
            <a:avLst/>
            <a:gdLst>
              <a:gd name="T0" fmla="*/ 2147483647 w 591"/>
              <a:gd name="T1" fmla="*/ 2147483647 h 820"/>
              <a:gd name="T2" fmla="*/ 2147483647 w 591"/>
              <a:gd name="T3" fmla="*/ 2147483647 h 820"/>
              <a:gd name="T4" fmla="*/ 2147483647 w 591"/>
              <a:gd name="T5" fmla="*/ 2147483647 h 820"/>
              <a:gd name="T6" fmla="*/ 2147483647 w 591"/>
              <a:gd name="T7" fmla="*/ 2147483647 h 820"/>
              <a:gd name="T8" fmla="*/ 0 w 591"/>
              <a:gd name="T9" fmla="*/ 2147483647 h 820"/>
              <a:gd name="T10" fmla="*/ 2147483647 w 591"/>
              <a:gd name="T11" fmla="*/ 2147483647 h 820"/>
              <a:gd name="T12" fmla="*/ 2147483647 w 591"/>
              <a:gd name="T13" fmla="*/ 2147483647 h 820"/>
              <a:gd name="T14" fmla="*/ 2147483647 w 591"/>
              <a:gd name="T15" fmla="*/ 2147483647 h 820"/>
              <a:gd name="T16" fmla="*/ 2147483647 w 591"/>
              <a:gd name="T17" fmla="*/ 2147483647 h 820"/>
              <a:gd name="T18" fmla="*/ 2147483647 w 591"/>
              <a:gd name="T19" fmla="*/ 2147483647 h 820"/>
              <a:gd name="T20" fmla="*/ 2147483647 w 591"/>
              <a:gd name="T21" fmla="*/ 2147483647 h 820"/>
              <a:gd name="T22" fmla="*/ 2147483647 w 591"/>
              <a:gd name="T23" fmla="*/ 2147483647 h 820"/>
              <a:gd name="T24" fmla="*/ 2147483647 w 591"/>
              <a:gd name="T25" fmla="*/ 2147483647 h 820"/>
              <a:gd name="T26" fmla="*/ 2147483647 w 591"/>
              <a:gd name="T27" fmla="*/ 2147483647 h 820"/>
              <a:gd name="T28" fmla="*/ 2147483647 w 591"/>
              <a:gd name="T29" fmla="*/ 2147483647 h 820"/>
              <a:gd name="T30" fmla="*/ 2147483647 w 591"/>
              <a:gd name="T31" fmla="*/ 2147483647 h 820"/>
              <a:gd name="T32" fmla="*/ 2147483647 w 591"/>
              <a:gd name="T33" fmla="*/ 2147483647 h 820"/>
              <a:gd name="T34" fmla="*/ 2147483647 w 591"/>
              <a:gd name="T35" fmla="*/ 2147483647 h 820"/>
              <a:gd name="T36" fmla="*/ 2147483647 w 591"/>
              <a:gd name="T37" fmla="*/ 2147483647 h 820"/>
              <a:gd name="T38" fmla="*/ 2147483647 w 591"/>
              <a:gd name="T39" fmla="*/ 2147483647 h 820"/>
              <a:gd name="T40" fmla="*/ 2147483647 w 591"/>
              <a:gd name="T41" fmla="*/ 2147483647 h 820"/>
              <a:gd name="T42" fmla="*/ 2147483647 w 591"/>
              <a:gd name="T43" fmla="*/ 2147483647 h 820"/>
              <a:gd name="T44" fmla="*/ 2147483647 w 591"/>
              <a:gd name="T45" fmla="*/ 2147483647 h 820"/>
              <a:gd name="T46" fmla="*/ 2147483647 w 591"/>
              <a:gd name="T47" fmla="*/ 2147483647 h 820"/>
              <a:gd name="T48" fmla="*/ 2147483647 w 591"/>
              <a:gd name="T49" fmla="*/ 2147483647 h 820"/>
              <a:gd name="T50" fmla="*/ 2147483647 w 591"/>
              <a:gd name="T51" fmla="*/ 2147483647 h 820"/>
              <a:gd name="T52" fmla="*/ 2147483647 w 591"/>
              <a:gd name="T53" fmla="*/ 2147483647 h 820"/>
              <a:gd name="T54" fmla="*/ 2147483647 w 591"/>
              <a:gd name="T55" fmla="*/ 2147483647 h 820"/>
              <a:gd name="T56" fmla="*/ 2147483647 w 591"/>
              <a:gd name="T57" fmla="*/ 2147483647 h 820"/>
              <a:gd name="T58" fmla="*/ 2147483647 w 591"/>
              <a:gd name="T59" fmla="*/ 2147483647 h 820"/>
              <a:gd name="T60" fmla="*/ 2147483647 w 591"/>
              <a:gd name="T61" fmla="*/ 2147483647 h 820"/>
              <a:gd name="T62" fmla="*/ 2147483647 w 591"/>
              <a:gd name="T63" fmla="*/ 0 h 820"/>
              <a:gd name="T64" fmla="*/ 2147483647 w 591"/>
              <a:gd name="T65" fmla="*/ 2147483647 h 82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1" h="820">
                <a:moveTo>
                  <a:pt x="191" y="121"/>
                </a:moveTo>
                <a:lnTo>
                  <a:pt x="141" y="137"/>
                </a:lnTo>
                <a:lnTo>
                  <a:pt x="122" y="192"/>
                </a:lnTo>
                <a:lnTo>
                  <a:pt x="84" y="230"/>
                </a:lnTo>
                <a:lnTo>
                  <a:pt x="59" y="237"/>
                </a:lnTo>
                <a:lnTo>
                  <a:pt x="42" y="201"/>
                </a:lnTo>
                <a:lnTo>
                  <a:pt x="38" y="183"/>
                </a:lnTo>
                <a:lnTo>
                  <a:pt x="20" y="176"/>
                </a:lnTo>
                <a:lnTo>
                  <a:pt x="0" y="208"/>
                </a:lnTo>
                <a:lnTo>
                  <a:pt x="0" y="284"/>
                </a:lnTo>
                <a:lnTo>
                  <a:pt x="12" y="305"/>
                </a:lnTo>
                <a:lnTo>
                  <a:pt x="34" y="319"/>
                </a:lnTo>
                <a:lnTo>
                  <a:pt x="111" y="410"/>
                </a:lnTo>
                <a:lnTo>
                  <a:pt x="120" y="424"/>
                </a:lnTo>
                <a:lnTo>
                  <a:pt x="150" y="490"/>
                </a:lnTo>
                <a:lnTo>
                  <a:pt x="186" y="524"/>
                </a:lnTo>
                <a:lnTo>
                  <a:pt x="208" y="556"/>
                </a:lnTo>
                <a:lnTo>
                  <a:pt x="215" y="564"/>
                </a:lnTo>
                <a:lnTo>
                  <a:pt x="228" y="610"/>
                </a:lnTo>
                <a:lnTo>
                  <a:pt x="258" y="659"/>
                </a:lnTo>
                <a:lnTo>
                  <a:pt x="303" y="687"/>
                </a:lnTo>
                <a:lnTo>
                  <a:pt x="374" y="735"/>
                </a:lnTo>
                <a:lnTo>
                  <a:pt x="463" y="777"/>
                </a:lnTo>
                <a:lnTo>
                  <a:pt x="516" y="820"/>
                </a:lnTo>
                <a:lnTo>
                  <a:pt x="555" y="769"/>
                </a:lnTo>
                <a:lnTo>
                  <a:pt x="563" y="784"/>
                </a:lnTo>
                <a:lnTo>
                  <a:pt x="572" y="781"/>
                </a:lnTo>
                <a:lnTo>
                  <a:pt x="591" y="737"/>
                </a:lnTo>
                <a:lnTo>
                  <a:pt x="587" y="716"/>
                </a:lnTo>
                <a:lnTo>
                  <a:pt x="576" y="705"/>
                </a:lnTo>
                <a:lnTo>
                  <a:pt x="576" y="680"/>
                </a:lnTo>
                <a:lnTo>
                  <a:pt x="584" y="646"/>
                </a:lnTo>
                <a:lnTo>
                  <a:pt x="584" y="588"/>
                </a:lnTo>
                <a:lnTo>
                  <a:pt x="576" y="556"/>
                </a:lnTo>
                <a:lnTo>
                  <a:pt x="572" y="527"/>
                </a:lnTo>
                <a:lnTo>
                  <a:pt x="530" y="497"/>
                </a:lnTo>
                <a:lnTo>
                  <a:pt x="492" y="490"/>
                </a:lnTo>
                <a:lnTo>
                  <a:pt x="473" y="411"/>
                </a:lnTo>
                <a:lnTo>
                  <a:pt x="444" y="433"/>
                </a:lnTo>
                <a:lnTo>
                  <a:pt x="416" y="433"/>
                </a:lnTo>
                <a:lnTo>
                  <a:pt x="396" y="411"/>
                </a:lnTo>
                <a:lnTo>
                  <a:pt x="364" y="422"/>
                </a:lnTo>
                <a:lnTo>
                  <a:pt x="364" y="396"/>
                </a:lnTo>
                <a:lnTo>
                  <a:pt x="356" y="371"/>
                </a:lnTo>
                <a:lnTo>
                  <a:pt x="333" y="350"/>
                </a:lnTo>
                <a:lnTo>
                  <a:pt x="333" y="316"/>
                </a:lnTo>
                <a:lnTo>
                  <a:pt x="357" y="286"/>
                </a:lnTo>
                <a:lnTo>
                  <a:pt x="353" y="261"/>
                </a:lnTo>
                <a:lnTo>
                  <a:pt x="368" y="234"/>
                </a:lnTo>
                <a:lnTo>
                  <a:pt x="377" y="219"/>
                </a:lnTo>
                <a:lnTo>
                  <a:pt x="416" y="195"/>
                </a:lnTo>
                <a:lnTo>
                  <a:pt x="484" y="174"/>
                </a:lnTo>
                <a:lnTo>
                  <a:pt x="460" y="163"/>
                </a:lnTo>
                <a:lnTo>
                  <a:pt x="459" y="96"/>
                </a:lnTo>
                <a:lnTo>
                  <a:pt x="466" y="91"/>
                </a:lnTo>
                <a:lnTo>
                  <a:pt x="464" y="74"/>
                </a:lnTo>
                <a:lnTo>
                  <a:pt x="448" y="67"/>
                </a:lnTo>
                <a:lnTo>
                  <a:pt x="393" y="67"/>
                </a:lnTo>
                <a:lnTo>
                  <a:pt x="372" y="78"/>
                </a:lnTo>
                <a:lnTo>
                  <a:pt x="350" y="60"/>
                </a:lnTo>
                <a:lnTo>
                  <a:pt x="315" y="48"/>
                </a:lnTo>
                <a:lnTo>
                  <a:pt x="279" y="32"/>
                </a:lnTo>
                <a:lnTo>
                  <a:pt x="279" y="0"/>
                </a:lnTo>
                <a:lnTo>
                  <a:pt x="246" y="0"/>
                </a:lnTo>
                <a:lnTo>
                  <a:pt x="250" y="31"/>
                </a:lnTo>
                <a:lnTo>
                  <a:pt x="200" y="78"/>
                </a:lnTo>
                <a:lnTo>
                  <a:pt x="191" y="121"/>
                </a:lnTo>
                <a:close/>
              </a:path>
            </a:pathLst>
          </a:custGeom>
          <a:solidFill>
            <a:srgbClr val="00BF9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0" name="Freeform 8">
            <a:hlinkClick r:id="" action="ppaction://noaction"/>
          </p:cNvPr>
          <p:cNvSpPr>
            <a:spLocks/>
          </p:cNvSpPr>
          <p:nvPr/>
        </p:nvSpPr>
        <p:spPr bwMode="auto">
          <a:xfrm>
            <a:off x="5683250" y="2605088"/>
            <a:ext cx="876300" cy="957262"/>
          </a:xfrm>
          <a:custGeom>
            <a:avLst/>
            <a:gdLst>
              <a:gd name="T0" fmla="*/ 0 w 552"/>
              <a:gd name="T1" fmla="*/ 2147483647 h 603"/>
              <a:gd name="T2" fmla="*/ 2147483647 w 552"/>
              <a:gd name="T3" fmla="*/ 2147483647 h 603"/>
              <a:gd name="T4" fmla="*/ 2147483647 w 552"/>
              <a:gd name="T5" fmla="*/ 2147483647 h 603"/>
              <a:gd name="T6" fmla="*/ 2147483647 w 552"/>
              <a:gd name="T7" fmla="*/ 0 h 603"/>
              <a:gd name="T8" fmla="*/ 2147483647 w 552"/>
              <a:gd name="T9" fmla="*/ 2147483647 h 603"/>
              <a:gd name="T10" fmla="*/ 2147483647 w 552"/>
              <a:gd name="T11" fmla="*/ 2147483647 h 603"/>
              <a:gd name="T12" fmla="*/ 2147483647 w 552"/>
              <a:gd name="T13" fmla="*/ 2147483647 h 603"/>
              <a:gd name="T14" fmla="*/ 2147483647 w 552"/>
              <a:gd name="T15" fmla="*/ 2147483647 h 603"/>
              <a:gd name="T16" fmla="*/ 2147483647 w 552"/>
              <a:gd name="T17" fmla="*/ 2147483647 h 603"/>
              <a:gd name="T18" fmla="*/ 2147483647 w 552"/>
              <a:gd name="T19" fmla="*/ 2147483647 h 603"/>
              <a:gd name="T20" fmla="*/ 2147483647 w 552"/>
              <a:gd name="T21" fmla="*/ 2147483647 h 603"/>
              <a:gd name="T22" fmla="*/ 2147483647 w 552"/>
              <a:gd name="T23" fmla="*/ 2147483647 h 603"/>
              <a:gd name="T24" fmla="*/ 2147483647 w 552"/>
              <a:gd name="T25" fmla="*/ 2147483647 h 603"/>
              <a:gd name="T26" fmla="*/ 2147483647 w 552"/>
              <a:gd name="T27" fmla="*/ 2147483647 h 603"/>
              <a:gd name="T28" fmla="*/ 2147483647 w 552"/>
              <a:gd name="T29" fmla="*/ 2147483647 h 603"/>
              <a:gd name="T30" fmla="*/ 2147483647 w 552"/>
              <a:gd name="T31" fmla="*/ 2147483647 h 603"/>
              <a:gd name="T32" fmla="*/ 2147483647 w 552"/>
              <a:gd name="T33" fmla="*/ 2147483647 h 603"/>
              <a:gd name="T34" fmla="*/ 2147483647 w 552"/>
              <a:gd name="T35" fmla="*/ 2147483647 h 603"/>
              <a:gd name="T36" fmla="*/ 2147483647 w 552"/>
              <a:gd name="T37" fmla="*/ 2147483647 h 603"/>
              <a:gd name="T38" fmla="*/ 2147483647 w 552"/>
              <a:gd name="T39" fmla="*/ 2147483647 h 603"/>
              <a:gd name="T40" fmla="*/ 2147483647 w 552"/>
              <a:gd name="T41" fmla="*/ 2147483647 h 603"/>
              <a:gd name="T42" fmla="*/ 2147483647 w 552"/>
              <a:gd name="T43" fmla="*/ 2147483647 h 603"/>
              <a:gd name="T44" fmla="*/ 2147483647 w 552"/>
              <a:gd name="T45" fmla="*/ 2147483647 h 603"/>
              <a:gd name="T46" fmla="*/ 2147483647 w 552"/>
              <a:gd name="T47" fmla="*/ 2147483647 h 603"/>
              <a:gd name="T48" fmla="*/ 2147483647 w 552"/>
              <a:gd name="T49" fmla="*/ 2147483647 h 603"/>
              <a:gd name="T50" fmla="*/ 2147483647 w 552"/>
              <a:gd name="T51" fmla="*/ 2147483647 h 603"/>
              <a:gd name="T52" fmla="*/ 2147483647 w 552"/>
              <a:gd name="T53" fmla="*/ 2147483647 h 603"/>
              <a:gd name="T54" fmla="*/ 2147483647 w 552"/>
              <a:gd name="T55" fmla="*/ 2147483647 h 603"/>
              <a:gd name="T56" fmla="*/ 2147483647 w 552"/>
              <a:gd name="T57" fmla="*/ 2147483647 h 603"/>
              <a:gd name="T58" fmla="*/ 2147483647 w 552"/>
              <a:gd name="T59" fmla="*/ 2147483647 h 603"/>
              <a:gd name="T60" fmla="*/ 2147483647 w 552"/>
              <a:gd name="T61" fmla="*/ 2147483647 h 603"/>
              <a:gd name="T62" fmla="*/ 2147483647 w 552"/>
              <a:gd name="T63" fmla="*/ 2147483647 h 603"/>
              <a:gd name="T64" fmla="*/ 2147483647 w 552"/>
              <a:gd name="T65" fmla="*/ 2147483647 h 603"/>
              <a:gd name="T66" fmla="*/ 2147483647 w 552"/>
              <a:gd name="T67" fmla="*/ 2147483647 h 603"/>
              <a:gd name="T68" fmla="*/ 2147483647 w 552"/>
              <a:gd name="T69" fmla="*/ 2147483647 h 603"/>
              <a:gd name="T70" fmla="*/ 2147483647 w 552"/>
              <a:gd name="T71" fmla="*/ 2147483647 h 603"/>
              <a:gd name="T72" fmla="*/ 2147483647 w 552"/>
              <a:gd name="T73" fmla="*/ 2147483647 h 603"/>
              <a:gd name="T74" fmla="*/ 2147483647 w 552"/>
              <a:gd name="T75" fmla="*/ 2147483647 h 603"/>
              <a:gd name="T76" fmla="*/ 2147483647 w 552"/>
              <a:gd name="T77" fmla="*/ 2147483647 h 603"/>
              <a:gd name="T78" fmla="*/ 2147483647 w 552"/>
              <a:gd name="T79" fmla="*/ 2147483647 h 603"/>
              <a:gd name="T80" fmla="*/ 2147483647 w 552"/>
              <a:gd name="T81" fmla="*/ 2147483647 h 603"/>
              <a:gd name="T82" fmla="*/ 2147483647 w 552"/>
              <a:gd name="T83" fmla="*/ 2147483647 h 603"/>
              <a:gd name="T84" fmla="*/ 2147483647 w 552"/>
              <a:gd name="T85" fmla="*/ 2147483647 h 603"/>
              <a:gd name="T86" fmla="*/ 2147483647 w 552"/>
              <a:gd name="T87" fmla="*/ 2147483647 h 603"/>
              <a:gd name="T88" fmla="*/ 2147483647 w 552"/>
              <a:gd name="T89" fmla="*/ 2147483647 h 603"/>
              <a:gd name="T90" fmla="*/ 2147483647 w 552"/>
              <a:gd name="T91" fmla="*/ 2147483647 h 603"/>
              <a:gd name="T92" fmla="*/ 2147483647 w 552"/>
              <a:gd name="T93" fmla="*/ 2147483647 h 603"/>
              <a:gd name="T94" fmla="*/ 2147483647 w 552"/>
              <a:gd name="T95" fmla="*/ 2147483647 h 603"/>
              <a:gd name="T96" fmla="*/ 2147483647 w 552"/>
              <a:gd name="T97" fmla="*/ 2147483647 h 603"/>
              <a:gd name="T98" fmla="*/ 0 w 552"/>
              <a:gd name="T99" fmla="*/ 2147483647 h 60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52" h="603">
                <a:moveTo>
                  <a:pt x="0" y="84"/>
                </a:moveTo>
                <a:lnTo>
                  <a:pt x="83" y="57"/>
                </a:lnTo>
                <a:lnTo>
                  <a:pt x="129" y="35"/>
                </a:lnTo>
                <a:lnTo>
                  <a:pt x="177" y="0"/>
                </a:lnTo>
                <a:lnTo>
                  <a:pt x="212" y="42"/>
                </a:lnTo>
                <a:lnTo>
                  <a:pt x="219" y="82"/>
                </a:lnTo>
                <a:lnTo>
                  <a:pt x="219" y="107"/>
                </a:lnTo>
                <a:lnTo>
                  <a:pt x="273" y="134"/>
                </a:lnTo>
                <a:lnTo>
                  <a:pt x="310" y="132"/>
                </a:lnTo>
                <a:lnTo>
                  <a:pt x="361" y="166"/>
                </a:lnTo>
                <a:lnTo>
                  <a:pt x="396" y="177"/>
                </a:lnTo>
                <a:lnTo>
                  <a:pt x="416" y="177"/>
                </a:lnTo>
                <a:lnTo>
                  <a:pt x="446" y="217"/>
                </a:lnTo>
                <a:lnTo>
                  <a:pt x="439" y="302"/>
                </a:lnTo>
                <a:lnTo>
                  <a:pt x="524" y="302"/>
                </a:lnTo>
                <a:lnTo>
                  <a:pt x="535" y="333"/>
                </a:lnTo>
                <a:lnTo>
                  <a:pt x="545" y="347"/>
                </a:lnTo>
                <a:lnTo>
                  <a:pt x="552" y="372"/>
                </a:lnTo>
                <a:lnTo>
                  <a:pt x="552" y="422"/>
                </a:lnTo>
                <a:lnTo>
                  <a:pt x="531" y="464"/>
                </a:lnTo>
                <a:lnTo>
                  <a:pt x="506" y="457"/>
                </a:lnTo>
                <a:lnTo>
                  <a:pt x="473" y="444"/>
                </a:lnTo>
                <a:lnTo>
                  <a:pt x="417" y="447"/>
                </a:lnTo>
                <a:lnTo>
                  <a:pt x="374" y="489"/>
                </a:lnTo>
                <a:lnTo>
                  <a:pt x="370" y="512"/>
                </a:lnTo>
                <a:lnTo>
                  <a:pt x="356" y="532"/>
                </a:lnTo>
                <a:lnTo>
                  <a:pt x="350" y="574"/>
                </a:lnTo>
                <a:lnTo>
                  <a:pt x="322" y="574"/>
                </a:lnTo>
                <a:lnTo>
                  <a:pt x="294" y="560"/>
                </a:lnTo>
                <a:lnTo>
                  <a:pt x="285" y="603"/>
                </a:lnTo>
                <a:lnTo>
                  <a:pt x="232" y="572"/>
                </a:lnTo>
                <a:lnTo>
                  <a:pt x="215" y="572"/>
                </a:lnTo>
                <a:lnTo>
                  <a:pt x="190" y="561"/>
                </a:lnTo>
                <a:lnTo>
                  <a:pt x="156" y="579"/>
                </a:lnTo>
                <a:lnTo>
                  <a:pt x="63" y="526"/>
                </a:lnTo>
                <a:lnTo>
                  <a:pt x="85" y="464"/>
                </a:lnTo>
                <a:lnTo>
                  <a:pt x="59" y="398"/>
                </a:lnTo>
                <a:lnTo>
                  <a:pt x="45" y="379"/>
                </a:lnTo>
                <a:lnTo>
                  <a:pt x="39" y="373"/>
                </a:lnTo>
                <a:lnTo>
                  <a:pt x="48" y="368"/>
                </a:lnTo>
                <a:lnTo>
                  <a:pt x="67" y="324"/>
                </a:lnTo>
                <a:lnTo>
                  <a:pt x="63" y="306"/>
                </a:lnTo>
                <a:lnTo>
                  <a:pt x="52" y="295"/>
                </a:lnTo>
                <a:lnTo>
                  <a:pt x="52" y="267"/>
                </a:lnTo>
                <a:lnTo>
                  <a:pt x="60" y="237"/>
                </a:lnTo>
                <a:lnTo>
                  <a:pt x="60" y="171"/>
                </a:lnTo>
                <a:lnTo>
                  <a:pt x="52" y="146"/>
                </a:lnTo>
                <a:lnTo>
                  <a:pt x="48" y="116"/>
                </a:lnTo>
                <a:lnTo>
                  <a:pt x="32" y="103"/>
                </a:lnTo>
                <a:lnTo>
                  <a:pt x="0" y="84"/>
                </a:lnTo>
                <a:close/>
              </a:path>
            </a:pathLst>
          </a:custGeom>
          <a:solidFill>
            <a:srgbClr val="5FD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Freeform 9">
            <a:hlinkClick r:id="" action="ppaction://noaction"/>
          </p:cNvPr>
          <p:cNvSpPr>
            <a:spLocks/>
          </p:cNvSpPr>
          <p:nvPr/>
        </p:nvSpPr>
        <p:spPr bwMode="auto">
          <a:xfrm>
            <a:off x="6232525" y="3309938"/>
            <a:ext cx="585788" cy="603250"/>
          </a:xfrm>
          <a:custGeom>
            <a:avLst/>
            <a:gdLst>
              <a:gd name="T0" fmla="*/ 2147483647 w 369"/>
              <a:gd name="T1" fmla="*/ 0 h 380"/>
              <a:gd name="T2" fmla="*/ 2147483647 w 369"/>
              <a:gd name="T3" fmla="*/ 2147483647 h 380"/>
              <a:gd name="T4" fmla="*/ 2147483647 w 369"/>
              <a:gd name="T5" fmla="*/ 2147483647 h 380"/>
              <a:gd name="T6" fmla="*/ 2147483647 w 369"/>
              <a:gd name="T7" fmla="*/ 2147483647 h 380"/>
              <a:gd name="T8" fmla="*/ 0 w 369"/>
              <a:gd name="T9" fmla="*/ 2147483647 h 380"/>
              <a:gd name="T10" fmla="*/ 2147483647 w 369"/>
              <a:gd name="T11" fmla="*/ 2147483647 h 380"/>
              <a:gd name="T12" fmla="*/ 2147483647 w 369"/>
              <a:gd name="T13" fmla="*/ 2147483647 h 380"/>
              <a:gd name="T14" fmla="*/ 2147483647 w 369"/>
              <a:gd name="T15" fmla="*/ 2147483647 h 380"/>
              <a:gd name="T16" fmla="*/ 2147483647 w 369"/>
              <a:gd name="T17" fmla="*/ 2147483647 h 380"/>
              <a:gd name="T18" fmla="*/ 2147483647 w 369"/>
              <a:gd name="T19" fmla="*/ 2147483647 h 380"/>
              <a:gd name="T20" fmla="*/ 2147483647 w 369"/>
              <a:gd name="T21" fmla="*/ 2147483647 h 380"/>
              <a:gd name="T22" fmla="*/ 2147483647 w 369"/>
              <a:gd name="T23" fmla="*/ 2147483647 h 380"/>
              <a:gd name="T24" fmla="*/ 2147483647 w 369"/>
              <a:gd name="T25" fmla="*/ 2147483647 h 380"/>
              <a:gd name="T26" fmla="*/ 2147483647 w 369"/>
              <a:gd name="T27" fmla="*/ 2147483647 h 380"/>
              <a:gd name="T28" fmla="*/ 2147483647 w 369"/>
              <a:gd name="T29" fmla="*/ 2147483647 h 380"/>
              <a:gd name="T30" fmla="*/ 2147483647 w 369"/>
              <a:gd name="T31" fmla="*/ 2147483647 h 380"/>
              <a:gd name="T32" fmla="*/ 2147483647 w 369"/>
              <a:gd name="T33" fmla="*/ 2147483647 h 380"/>
              <a:gd name="T34" fmla="*/ 2147483647 w 369"/>
              <a:gd name="T35" fmla="*/ 2147483647 h 380"/>
              <a:gd name="T36" fmla="*/ 2147483647 w 369"/>
              <a:gd name="T37" fmla="*/ 2147483647 h 380"/>
              <a:gd name="T38" fmla="*/ 2147483647 w 369"/>
              <a:gd name="T39" fmla="*/ 2147483647 h 380"/>
              <a:gd name="T40" fmla="*/ 2147483647 w 369"/>
              <a:gd name="T41" fmla="*/ 2147483647 h 380"/>
              <a:gd name="T42" fmla="*/ 2147483647 w 369"/>
              <a:gd name="T43" fmla="*/ 2147483647 h 380"/>
              <a:gd name="T44" fmla="*/ 2147483647 w 369"/>
              <a:gd name="T45" fmla="*/ 2147483647 h 380"/>
              <a:gd name="T46" fmla="*/ 2147483647 w 369"/>
              <a:gd name="T47" fmla="*/ 2147483647 h 380"/>
              <a:gd name="T48" fmla="*/ 2147483647 w 369"/>
              <a:gd name="T49" fmla="*/ 2147483647 h 380"/>
              <a:gd name="T50" fmla="*/ 2147483647 w 369"/>
              <a:gd name="T51" fmla="*/ 2147483647 h 380"/>
              <a:gd name="T52" fmla="*/ 2147483647 w 369"/>
              <a:gd name="T53" fmla="*/ 2147483647 h 380"/>
              <a:gd name="T54" fmla="*/ 2147483647 w 369"/>
              <a:gd name="T55" fmla="*/ 2147483647 h 380"/>
              <a:gd name="T56" fmla="*/ 2147483647 w 369"/>
              <a:gd name="T57" fmla="*/ 2147483647 h 380"/>
              <a:gd name="T58" fmla="*/ 2147483647 w 369"/>
              <a:gd name="T59" fmla="*/ 2147483647 h 380"/>
              <a:gd name="T60" fmla="*/ 2147483647 w 369"/>
              <a:gd name="T61" fmla="*/ 2147483647 h 380"/>
              <a:gd name="T62" fmla="*/ 2147483647 w 369"/>
              <a:gd name="T63" fmla="*/ 0 h 380"/>
              <a:gd name="T64" fmla="*/ 2147483647 w 369"/>
              <a:gd name="T65" fmla="*/ 0 h 3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69" h="380">
                <a:moveTo>
                  <a:pt x="74" y="0"/>
                </a:moveTo>
                <a:lnTo>
                  <a:pt x="28" y="45"/>
                </a:lnTo>
                <a:lnTo>
                  <a:pt x="24" y="68"/>
                </a:lnTo>
                <a:lnTo>
                  <a:pt x="10" y="88"/>
                </a:lnTo>
                <a:lnTo>
                  <a:pt x="0" y="128"/>
                </a:lnTo>
                <a:lnTo>
                  <a:pt x="8" y="153"/>
                </a:lnTo>
                <a:lnTo>
                  <a:pt x="50" y="178"/>
                </a:lnTo>
                <a:lnTo>
                  <a:pt x="81" y="185"/>
                </a:lnTo>
                <a:lnTo>
                  <a:pt x="138" y="219"/>
                </a:lnTo>
                <a:lnTo>
                  <a:pt x="164" y="224"/>
                </a:lnTo>
                <a:lnTo>
                  <a:pt x="189" y="240"/>
                </a:lnTo>
                <a:lnTo>
                  <a:pt x="207" y="272"/>
                </a:lnTo>
                <a:lnTo>
                  <a:pt x="210" y="318"/>
                </a:lnTo>
                <a:lnTo>
                  <a:pt x="198" y="334"/>
                </a:lnTo>
                <a:lnTo>
                  <a:pt x="201" y="355"/>
                </a:lnTo>
                <a:lnTo>
                  <a:pt x="233" y="379"/>
                </a:lnTo>
                <a:lnTo>
                  <a:pt x="277" y="380"/>
                </a:lnTo>
                <a:lnTo>
                  <a:pt x="318" y="322"/>
                </a:lnTo>
                <a:lnTo>
                  <a:pt x="344" y="302"/>
                </a:lnTo>
                <a:lnTo>
                  <a:pt x="369" y="304"/>
                </a:lnTo>
                <a:lnTo>
                  <a:pt x="359" y="290"/>
                </a:lnTo>
                <a:lnTo>
                  <a:pt x="350" y="201"/>
                </a:lnTo>
                <a:lnTo>
                  <a:pt x="329" y="210"/>
                </a:lnTo>
                <a:lnTo>
                  <a:pt x="322" y="166"/>
                </a:lnTo>
                <a:lnTo>
                  <a:pt x="297" y="148"/>
                </a:lnTo>
                <a:lnTo>
                  <a:pt x="276" y="139"/>
                </a:lnTo>
                <a:lnTo>
                  <a:pt x="205" y="138"/>
                </a:lnTo>
                <a:lnTo>
                  <a:pt x="207" y="113"/>
                </a:lnTo>
                <a:lnTo>
                  <a:pt x="206" y="59"/>
                </a:lnTo>
                <a:lnTo>
                  <a:pt x="188" y="22"/>
                </a:lnTo>
                <a:lnTo>
                  <a:pt x="153" y="11"/>
                </a:lnTo>
                <a:lnTo>
                  <a:pt x="125" y="0"/>
                </a:lnTo>
                <a:lnTo>
                  <a:pt x="74" y="0"/>
                </a:lnTo>
                <a:close/>
              </a:path>
            </a:pathLst>
          </a:custGeom>
          <a:solidFill>
            <a:srgbClr val="007F9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2" name="Freeform 10">
            <a:hlinkClick r:id="" action="ppaction://noaction"/>
          </p:cNvPr>
          <p:cNvSpPr>
            <a:spLocks/>
          </p:cNvSpPr>
          <p:nvPr/>
        </p:nvSpPr>
        <p:spPr bwMode="auto">
          <a:xfrm>
            <a:off x="5759450" y="3494088"/>
            <a:ext cx="1085850" cy="2403475"/>
          </a:xfrm>
          <a:custGeom>
            <a:avLst/>
            <a:gdLst>
              <a:gd name="T0" fmla="*/ 2147483647 w 684"/>
              <a:gd name="T1" fmla="*/ 2147483647 h 1514"/>
              <a:gd name="T2" fmla="*/ 2147483647 w 684"/>
              <a:gd name="T3" fmla="*/ 2147483647 h 1514"/>
              <a:gd name="T4" fmla="*/ 2147483647 w 684"/>
              <a:gd name="T5" fmla="*/ 2147483647 h 1514"/>
              <a:gd name="T6" fmla="*/ 2147483647 w 684"/>
              <a:gd name="T7" fmla="*/ 2147483647 h 1514"/>
              <a:gd name="T8" fmla="*/ 2147483647 w 684"/>
              <a:gd name="T9" fmla="*/ 2147483647 h 1514"/>
              <a:gd name="T10" fmla="*/ 2147483647 w 684"/>
              <a:gd name="T11" fmla="*/ 2147483647 h 1514"/>
              <a:gd name="T12" fmla="*/ 0 w 684"/>
              <a:gd name="T13" fmla="*/ 2147483647 h 1514"/>
              <a:gd name="T14" fmla="*/ 2147483647 w 684"/>
              <a:gd name="T15" fmla="*/ 2147483647 h 1514"/>
              <a:gd name="T16" fmla="*/ 2147483647 w 684"/>
              <a:gd name="T17" fmla="*/ 2147483647 h 1514"/>
              <a:gd name="T18" fmla="*/ 2147483647 w 684"/>
              <a:gd name="T19" fmla="*/ 2147483647 h 1514"/>
              <a:gd name="T20" fmla="*/ 2147483647 w 684"/>
              <a:gd name="T21" fmla="*/ 2147483647 h 1514"/>
              <a:gd name="T22" fmla="*/ 2147483647 w 684"/>
              <a:gd name="T23" fmla="*/ 2147483647 h 1514"/>
              <a:gd name="T24" fmla="*/ 2147483647 w 684"/>
              <a:gd name="T25" fmla="*/ 2147483647 h 1514"/>
              <a:gd name="T26" fmla="*/ 2147483647 w 684"/>
              <a:gd name="T27" fmla="*/ 2147483647 h 1514"/>
              <a:gd name="T28" fmla="*/ 2147483647 w 684"/>
              <a:gd name="T29" fmla="*/ 2147483647 h 1514"/>
              <a:gd name="T30" fmla="*/ 2147483647 w 684"/>
              <a:gd name="T31" fmla="*/ 2147483647 h 1514"/>
              <a:gd name="T32" fmla="*/ 2147483647 w 684"/>
              <a:gd name="T33" fmla="*/ 2147483647 h 1514"/>
              <a:gd name="T34" fmla="*/ 2147483647 w 684"/>
              <a:gd name="T35" fmla="*/ 2147483647 h 1514"/>
              <a:gd name="T36" fmla="*/ 2147483647 w 684"/>
              <a:gd name="T37" fmla="*/ 2147483647 h 1514"/>
              <a:gd name="T38" fmla="*/ 2147483647 w 684"/>
              <a:gd name="T39" fmla="*/ 2147483647 h 1514"/>
              <a:gd name="T40" fmla="*/ 2147483647 w 684"/>
              <a:gd name="T41" fmla="*/ 2147483647 h 1514"/>
              <a:gd name="T42" fmla="*/ 2147483647 w 684"/>
              <a:gd name="T43" fmla="*/ 2147483647 h 1514"/>
              <a:gd name="T44" fmla="*/ 2147483647 w 684"/>
              <a:gd name="T45" fmla="*/ 2147483647 h 1514"/>
              <a:gd name="T46" fmla="*/ 2147483647 w 684"/>
              <a:gd name="T47" fmla="*/ 2147483647 h 1514"/>
              <a:gd name="T48" fmla="*/ 2147483647 w 684"/>
              <a:gd name="T49" fmla="*/ 2147483647 h 1514"/>
              <a:gd name="T50" fmla="*/ 2147483647 w 684"/>
              <a:gd name="T51" fmla="*/ 2147483647 h 1514"/>
              <a:gd name="T52" fmla="*/ 2147483647 w 684"/>
              <a:gd name="T53" fmla="*/ 2147483647 h 1514"/>
              <a:gd name="T54" fmla="*/ 2147483647 w 684"/>
              <a:gd name="T55" fmla="*/ 2147483647 h 1514"/>
              <a:gd name="T56" fmla="*/ 2147483647 w 684"/>
              <a:gd name="T57" fmla="*/ 2147483647 h 1514"/>
              <a:gd name="T58" fmla="*/ 2147483647 w 684"/>
              <a:gd name="T59" fmla="*/ 2147483647 h 1514"/>
              <a:gd name="T60" fmla="*/ 2147483647 w 684"/>
              <a:gd name="T61" fmla="*/ 2147483647 h 1514"/>
              <a:gd name="T62" fmla="*/ 2147483647 w 684"/>
              <a:gd name="T63" fmla="*/ 2147483647 h 1514"/>
              <a:gd name="T64" fmla="*/ 2147483647 w 684"/>
              <a:gd name="T65" fmla="*/ 2147483647 h 1514"/>
              <a:gd name="T66" fmla="*/ 2147483647 w 684"/>
              <a:gd name="T67" fmla="*/ 2147483647 h 1514"/>
              <a:gd name="T68" fmla="*/ 2147483647 w 684"/>
              <a:gd name="T69" fmla="*/ 2147483647 h 1514"/>
              <a:gd name="T70" fmla="*/ 2147483647 w 684"/>
              <a:gd name="T71" fmla="*/ 2147483647 h 1514"/>
              <a:gd name="T72" fmla="*/ 2147483647 w 684"/>
              <a:gd name="T73" fmla="*/ 2147483647 h 1514"/>
              <a:gd name="T74" fmla="*/ 2147483647 w 684"/>
              <a:gd name="T75" fmla="*/ 2147483647 h 1514"/>
              <a:gd name="T76" fmla="*/ 2147483647 w 684"/>
              <a:gd name="T77" fmla="*/ 2147483647 h 1514"/>
              <a:gd name="T78" fmla="*/ 2147483647 w 684"/>
              <a:gd name="T79" fmla="*/ 2147483647 h 1514"/>
              <a:gd name="T80" fmla="*/ 2147483647 w 684"/>
              <a:gd name="T81" fmla="*/ 2147483647 h 1514"/>
              <a:gd name="T82" fmla="*/ 2147483647 w 684"/>
              <a:gd name="T83" fmla="*/ 2147483647 h 1514"/>
              <a:gd name="T84" fmla="*/ 2147483647 w 684"/>
              <a:gd name="T85" fmla="*/ 2147483647 h 1514"/>
              <a:gd name="T86" fmla="*/ 2147483647 w 684"/>
              <a:gd name="T87" fmla="*/ 2147483647 h 1514"/>
              <a:gd name="T88" fmla="*/ 2147483647 w 684"/>
              <a:gd name="T89" fmla="*/ 2147483647 h 1514"/>
              <a:gd name="T90" fmla="*/ 2147483647 w 684"/>
              <a:gd name="T91" fmla="*/ 2147483647 h 1514"/>
              <a:gd name="T92" fmla="*/ 2147483647 w 684"/>
              <a:gd name="T93" fmla="*/ 2147483647 h 1514"/>
              <a:gd name="T94" fmla="*/ 2147483647 w 684"/>
              <a:gd name="T95" fmla="*/ 2147483647 h 1514"/>
              <a:gd name="T96" fmla="*/ 2147483647 w 684"/>
              <a:gd name="T97" fmla="*/ 2147483647 h 1514"/>
              <a:gd name="T98" fmla="*/ 2147483647 w 684"/>
              <a:gd name="T99" fmla="*/ 2147483647 h 1514"/>
              <a:gd name="T100" fmla="*/ 2147483647 w 684"/>
              <a:gd name="T101" fmla="*/ 2147483647 h 1514"/>
              <a:gd name="T102" fmla="*/ 2147483647 w 684"/>
              <a:gd name="T103" fmla="*/ 2147483647 h 1514"/>
              <a:gd name="T104" fmla="*/ 2147483647 w 684"/>
              <a:gd name="T105" fmla="*/ 2147483647 h 1514"/>
              <a:gd name="T106" fmla="*/ 2147483647 w 684"/>
              <a:gd name="T107" fmla="*/ 2147483647 h 1514"/>
              <a:gd name="T108" fmla="*/ 2147483647 w 684"/>
              <a:gd name="T109" fmla="*/ 2147483647 h 1514"/>
              <a:gd name="T110" fmla="*/ 2147483647 w 684"/>
              <a:gd name="T111" fmla="*/ 2147483647 h 1514"/>
              <a:gd name="T112" fmla="*/ 2147483647 w 684"/>
              <a:gd name="T113" fmla="*/ 2147483647 h 151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84" h="1514">
                <a:moveTo>
                  <a:pt x="235" y="37"/>
                </a:moveTo>
                <a:lnTo>
                  <a:pt x="184" y="12"/>
                </a:lnTo>
                <a:lnTo>
                  <a:pt x="171" y="12"/>
                </a:lnTo>
                <a:lnTo>
                  <a:pt x="139" y="1"/>
                </a:lnTo>
                <a:lnTo>
                  <a:pt x="107" y="18"/>
                </a:lnTo>
                <a:lnTo>
                  <a:pt x="121" y="67"/>
                </a:lnTo>
                <a:lnTo>
                  <a:pt x="108" y="99"/>
                </a:lnTo>
                <a:lnTo>
                  <a:pt x="71" y="118"/>
                </a:lnTo>
                <a:lnTo>
                  <a:pt x="51" y="170"/>
                </a:lnTo>
                <a:lnTo>
                  <a:pt x="64" y="185"/>
                </a:lnTo>
                <a:lnTo>
                  <a:pt x="57" y="234"/>
                </a:lnTo>
                <a:lnTo>
                  <a:pt x="51" y="256"/>
                </a:lnTo>
                <a:lnTo>
                  <a:pt x="36" y="295"/>
                </a:lnTo>
                <a:lnTo>
                  <a:pt x="0" y="348"/>
                </a:lnTo>
                <a:lnTo>
                  <a:pt x="16" y="422"/>
                </a:lnTo>
                <a:lnTo>
                  <a:pt x="26" y="608"/>
                </a:lnTo>
                <a:lnTo>
                  <a:pt x="37" y="657"/>
                </a:lnTo>
                <a:lnTo>
                  <a:pt x="22" y="694"/>
                </a:lnTo>
                <a:lnTo>
                  <a:pt x="22" y="999"/>
                </a:lnTo>
                <a:lnTo>
                  <a:pt x="57" y="1044"/>
                </a:lnTo>
                <a:lnTo>
                  <a:pt x="50" y="1070"/>
                </a:lnTo>
                <a:lnTo>
                  <a:pt x="65" y="1083"/>
                </a:lnTo>
                <a:lnTo>
                  <a:pt x="54" y="1116"/>
                </a:lnTo>
                <a:lnTo>
                  <a:pt x="76" y="1137"/>
                </a:lnTo>
                <a:lnTo>
                  <a:pt x="78" y="1186"/>
                </a:lnTo>
                <a:lnTo>
                  <a:pt x="65" y="1171"/>
                </a:lnTo>
                <a:lnTo>
                  <a:pt x="65" y="1187"/>
                </a:lnTo>
                <a:lnTo>
                  <a:pt x="75" y="1222"/>
                </a:lnTo>
                <a:lnTo>
                  <a:pt x="75" y="1272"/>
                </a:lnTo>
                <a:lnTo>
                  <a:pt x="64" y="1303"/>
                </a:lnTo>
                <a:lnTo>
                  <a:pt x="62" y="1336"/>
                </a:lnTo>
                <a:lnTo>
                  <a:pt x="55" y="1353"/>
                </a:lnTo>
                <a:lnTo>
                  <a:pt x="55" y="1399"/>
                </a:lnTo>
                <a:lnTo>
                  <a:pt x="75" y="1418"/>
                </a:lnTo>
                <a:lnTo>
                  <a:pt x="85" y="1416"/>
                </a:lnTo>
                <a:lnTo>
                  <a:pt x="90" y="1453"/>
                </a:lnTo>
                <a:lnTo>
                  <a:pt x="96" y="1484"/>
                </a:lnTo>
                <a:lnTo>
                  <a:pt x="128" y="1502"/>
                </a:lnTo>
                <a:lnTo>
                  <a:pt x="154" y="1505"/>
                </a:lnTo>
                <a:lnTo>
                  <a:pt x="171" y="1514"/>
                </a:lnTo>
                <a:lnTo>
                  <a:pt x="193" y="1509"/>
                </a:lnTo>
                <a:lnTo>
                  <a:pt x="230" y="1503"/>
                </a:lnTo>
                <a:lnTo>
                  <a:pt x="203" y="1460"/>
                </a:lnTo>
                <a:lnTo>
                  <a:pt x="193" y="1443"/>
                </a:lnTo>
                <a:lnTo>
                  <a:pt x="206" y="1395"/>
                </a:lnTo>
                <a:lnTo>
                  <a:pt x="227" y="1386"/>
                </a:lnTo>
                <a:lnTo>
                  <a:pt x="238" y="1364"/>
                </a:lnTo>
                <a:lnTo>
                  <a:pt x="232" y="1354"/>
                </a:lnTo>
                <a:lnTo>
                  <a:pt x="227" y="1345"/>
                </a:lnTo>
                <a:lnTo>
                  <a:pt x="237" y="1321"/>
                </a:lnTo>
                <a:lnTo>
                  <a:pt x="270" y="1297"/>
                </a:lnTo>
                <a:lnTo>
                  <a:pt x="301" y="1269"/>
                </a:lnTo>
                <a:lnTo>
                  <a:pt x="301" y="1222"/>
                </a:lnTo>
                <a:lnTo>
                  <a:pt x="281" y="1212"/>
                </a:lnTo>
                <a:lnTo>
                  <a:pt x="239" y="1183"/>
                </a:lnTo>
                <a:lnTo>
                  <a:pt x="227" y="1157"/>
                </a:lnTo>
                <a:lnTo>
                  <a:pt x="239" y="1136"/>
                </a:lnTo>
                <a:lnTo>
                  <a:pt x="278" y="1095"/>
                </a:lnTo>
                <a:lnTo>
                  <a:pt x="301" y="1073"/>
                </a:lnTo>
                <a:lnTo>
                  <a:pt x="301" y="1020"/>
                </a:lnTo>
                <a:lnTo>
                  <a:pt x="315" y="964"/>
                </a:lnTo>
                <a:lnTo>
                  <a:pt x="356" y="988"/>
                </a:lnTo>
                <a:lnTo>
                  <a:pt x="376" y="976"/>
                </a:lnTo>
                <a:lnTo>
                  <a:pt x="362" y="953"/>
                </a:lnTo>
                <a:lnTo>
                  <a:pt x="313" y="953"/>
                </a:lnTo>
                <a:lnTo>
                  <a:pt x="303" y="910"/>
                </a:lnTo>
                <a:lnTo>
                  <a:pt x="291" y="878"/>
                </a:lnTo>
                <a:lnTo>
                  <a:pt x="317" y="880"/>
                </a:lnTo>
                <a:lnTo>
                  <a:pt x="348" y="885"/>
                </a:lnTo>
                <a:lnTo>
                  <a:pt x="384" y="889"/>
                </a:lnTo>
                <a:lnTo>
                  <a:pt x="398" y="882"/>
                </a:lnTo>
                <a:lnTo>
                  <a:pt x="412" y="838"/>
                </a:lnTo>
                <a:lnTo>
                  <a:pt x="412" y="814"/>
                </a:lnTo>
                <a:lnTo>
                  <a:pt x="419" y="789"/>
                </a:lnTo>
                <a:lnTo>
                  <a:pt x="432" y="767"/>
                </a:lnTo>
                <a:lnTo>
                  <a:pt x="505" y="767"/>
                </a:lnTo>
                <a:lnTo>
                  <a:pt x="505" y="747"/>
                </a:lnTo>
                <a:lnTo>
                  <a:pt x="531" y="726"/>
                </a:lnTo>
                <a:lnTo>
                  <a:pt x="542" y="696"/>
                </a:lnTo>
                <a:lnTo>
                  <a:pt x="519" y="664"/>
                </a:lnTo>
                <a:lnTo>
                  <a:pt x="519" y="643"/>
                </a:lnTo>
                <a:lnTo>
                  <a:pt x="508" y="594"/>
                </a:lnTo>
                <a:lnTo>
                  <a:pt x="490" y="584"/>
                </a:lnTo>
                <a:lnTo>
                  <a:pt x="471" y="582"/>
                </a:lnTo>
                <a:lnTo>
                  <a:pt x="471" y="555"/>
                </a:lnTo>
                <a:lnTo>
                  <a:pt x="499" y="529"/>
                </a:lnTo>
                <a:lnTo>
                  <a:pt x="500" y="502"/>
                </a:lnTo>
                <a:lnTo>
                  <a:pt x="508" y="469"/>
                </a:lnTo>
                <a:lnTo>
                  <a:pt x="508" y="422"/>
                </a:lnTo>
                <a:lnTo>
                  <a:pt x="544" y="391"/>
                </a:lnTo>
                <a:lnTo>
                  <a:pt x="544" y="346"/>
                </a:lnTo>
                <a:lnTo>
                  <a:pt x="570" y="321"/>
                </a:lnTo>
                <a:lnTo>
                  <a:pt x="625" y="275"/>
                </a:lnTo>
                <a:lnTo>
                  <a:pt x="673" y="250"/>
                </a:lnTo>
                <a:lnTo>
                  <a:pt x="684" y="220"/>
                </a:lnTo>
                <a:lnTo>
                  <a:pt x="671" y="186"/>
                </a:lnTo>
                <a:lnTo>
                  <a:pt x="638" y="186"/>
                </a:lnTo>
                <a:lnTo>
                  <a:pt x="609" y="214"/>
                </a:lnTo>
                <a:lnTo>
                  <a:pt x="577" y="263"/>
                </a:lnTo>
                <a:lnTo>
                  <a:pt x="536" y="260"/>
                </a:lnTo>
                <a:lnTo>
                  <a:pt x="499" y="239"/>
                </a:lnTo>
                <a:lnTo>
                  <a:pt x="497" y="218"/>
                </a:lnTo>
                <a:lnTo>
                  <a:pt x="508" y="199"/>
                </a:lnTo>
                <a:lnTo>
                  <a:pt x="505" y="156"/>
                </a:lnTo>
                <a:lnTo>
                  <a:pt x="487" y="124"/>
                </a:lnTo>
                <a:lnTo>
                  <a:pt x="459" y="108"/>
                </a:lnTo>
                <a:lnTo>
                  <a:pt x="433" y="103"/>
                </a:lnTo>
                <a:lnTo>
                  <a:pt x="379" y="69"/>
                </a:lnTo>
                <a:lnTo>
                  <a:pt x="345" y="60"/>
                </a:lnTo>
                <a:lnTo>
                  <a:pt x="308" y="32"/>
                </a:lnTo>
                <a:lnTo>
                  <a:pt x="303" y="11"/>
                </a:lnTo>
                <a:lnTo>
                  <a:pt x="271" y="14"/>
                </a:lnTo>
                <a:lnTo>
                  <a:pt x="246" y="0"/>
                </a:lnTo>
                <a:lnTo>
                  <a:pt x="235" y="37"/>
                </a:lnTo>
                <a:close/>
              </a:path>
            </a:pathLst>
          </a:custGeom>
          <a:solidFill>
            <a:srgbClr val="9F3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3" name="Freeform 11">
            <a:hlinkClick r:id="" action="ppaction://noaction"/>
          </p:cNvPr>
          <p:cNvSpPr>
            <a:spLocks/>
          </p:cNvSpPr>
          <p:nvPr/>
        </p:nvSpPr>
        <p:spPr bwMode="auto">
          <a:xfrm>
            <a:off x="6507163" y="4110038"/>
            <a:ext cx="365125" cy="365125"/>
          </a:xfrm>
          <a:custGeom>
            <a:avLst/>
            <a:gdLst>
              <a:gd name="T0" fmla="*/ 2147483647 w 230"/>
              <a:gd name="T1" fmla="*/ 0 h 230"/>
              <a:gd name="T2" fmla="*/ 2147483647 w 230"/>
              <a:gd name="T3" fmla="*/ 2147483647 h 230"/>
              <a:gd name="T4" fmla="*/ 2147483647 w 230"/>
              <a:gd name="T5" fmla="*/ 2147483647 h 230"/>
              <a:gd name="T6" fmla="*/ 2147483647 w 230"/>
              <a:gd name="T7" fmla="*/ 2147483647 h 230"/>
              <a:gd name="T8" fmla="*/ 2147483647 w 230"/>
              <a:gd name="T9" fmla="*/ 2147483647 h 230"/>
              <a:gd name="T10" fmla="*/ 0 w 230"/>
              <a:gd name="T11" fmla="*/ 2147483647 h 230"/>
              <a:gd name="T12" fmla="*/ 0 w 230"/>
              <a:gd name="T13" fmla="*/ 2147483647 h 230"/>
              <a:gd name="T14" fmla="*/ 2147483647 w 230"/>
              <a:gd name="T15" fmla="*/ 2147483647 h 230"/>
              <a:gd name="T16" fmla="*/ 2147483647 w 230"/>
              <a:gd name="T17" fmla="*/ 2147483647 h 230"/>
              <a:gd name="T18" fmla="*/ 2147483647 w 230"/>
              <a:gd name="T19" fmla="*/ 2147483647 h 230"/>
              <a:gd name="T20" fmla="*/ 2147483647 w 230"/>
              <a:gd name="T21" fmla="*/ 2147483647 h 230"/>
              <a:gd name="T22" fmla="*/ 2147483647 w 230"/>
              <a:gd name="T23" fmla="*/ 2147483647 h 230"/>
              <a:gd name="T24" fmla="*/ 2147483647 w 230"/>
              <a:gd name="T25" fmla="*/ 2147483647 h 230"/>
              <a:gd name="T26" fmla="*/ 2147483647 w 230"/>
              <a:gd name="T27" fmla="*/ 2147483647 h 230"/>
              <a:gd name="T28" fmla="*/ 2147483647 w 230"/>
              <a:gd name="T29" fmla="*/ 2147483647 h 230"/>
              <a:gd name="T30" fmla="*/ 2147483647 w 230"/>
              <a:gd name="T31" fmla="*/ 2147483647 h 230"/>
              <a:gd name="T32" fmla="*/ 2147483647 w 230"/>
              <a:gd name="T33" fmla="*/ 2147483647 h 230"/>
              <a:gd name="T34" fmla="*/ 2147483647 w 230"/>
              <a:gd name="T35" fmla="*/ 2147483647 h 230"/>
              <a:gd name="T36" fmla="*/ 2147483647 w 230"/>
              <a:gd name="T37" fmla="*/ 2147483647 h 230"/>
              <a:gd name="T38" fmla="*/ 2147483647 w 230"/>
              <a:gd name="T39" fmla="*/ 2147483647 h 230"/>
              <a:gd name="T40" fmla="*/ 2147483647 w 230"/>
              <a:gd name="T41" fmla="*/ 2147483647 h 230"/>
              <a:gd name="T42" fmla="*/ 2147483647 w 230"/>
              <a:gd name="T43" fmla="*/ 0 h 23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30" h="230">
                <a:moveTo>
                  <a:pt x="73" y="0"/>
                </a:moveTo>
                <a:lnTo>
                  <a:pt x="37" y="34"/>
                </a:lnTo>
                <a:lnTo>
                  <a:pt x="37" y="77"/>
                </a:lnTo>
                <a:lnTo>
                  <a:pt x="29" y="109"/>
                </a:lnTo>
                <a:lnTo>
                  <a:pt x="28" y="139"/>
                </a:lnTo>
                <a:lnTo>
                  <a:pt x="0" y="167"/>
                </a:lnTo>
                <a:lnTo>
                  <a:pt x="0" y="194"/>
                </a:lnTo>
                <a:lnTo>
                  <a:pt x="19" y="196"/>
                </a:lnTo>
                <a:lnTo>
                  <a:pt x="34" y="206"/>
                </a:lnTo>
                <a:lnTo>
                  <a:pt x="37" y="210"/>
                </a:lnTo>
                <a:lnTo>
                  <a:pt x="80" y="230"/>
                </a:lnTo>
                <a:lnTo>
                  <a:pt x="99" y="219"/>
                </a:lnTo>
                <a:lnTo>
                  <a:pt x="158" y="219"/>
                </a:lnTo>
                <a:lnTo>
                  <a:pt x="175" y="198"/>
                </a:lnTo>
                <a:lnTo>
                  <a:pt x="197" y="178"/>
                </a:lnTo>
                <a:lnTo>
                  <a:pt x="210" y="135"/>
                </a:lnTo>
                <a:lnTo>
                  <a:pt x="230" y="120"/>
                </a:lnTo>
                <a:lnTo>
                  <a:pt x="186" y="74"/>
                </a:lnTo>
                <a:lnTo>
                  <a:pt x="135" y="45"/>
                </a:lnTo>
                <a:lnTo>
                  <a:pt x="100" y="49"/>
                </a:lnTo>
                <a:lnTo>
                  <a:pt x="96" y="20"/>
                </a:lnTo>
                <a:lnTo>
                  <a:pt x="73" y="0"/>
                </a:lnTo>
                <a:close/>
              </a:path>
            </a:pathLst>
          </a:custGeom>
          <a:solidFill>
            <a:srgbClr val="9F7F5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4" name="Freeform 12">
            <a:hlinkClick r:id="" action="ppaction://noaction"/>
          </p:cNvPr>
          <p:cNvSpPr>
            <a:spLocks/>
          </p:cNvSpPr>
          <p:nvPr/>
        </p:nvSpPr>
        <p:spPr bwMode="auto">
          <a:xfrm>
            <a:off x="5613400" y="3170238"/>
            <a:ext cx="511175" cy="2827337"/>
          </a:xfrm>
          <a:custGeom>
            <a:avLst/>
            <a:gdLst>
              <a:gd name="T0" fmla="*/ 2147483647 w 322"/>
              <a:gd name="T1" fmla="*/ 0 h 1781"/>
              <a:gd name="T2" fmla="*/ 2147483647 w 322"/>
              <a:gd name="T3" fmla="*/ 2147483647 h 1781"/>
              <a:gd name="T4" fmla="*/ 2147483647 w 322"/>
              <a:gd name="T5" fmla="*/ 2147483647 h 1781"/>
              <a:gd name="T6" fmla="*/ 2147483647 w 322"/>
              <a:gd name="T7" fmla="*/ 2147483647 h 1781"/>
              <a:gd name="T8" fmla="*/ 2147483647 w 322"/>
              <a:gd name="T9" fmla="*/ 2147483647 h 1781"/>
              <a:gd name="T10" fmla="*/ 2147483647 w 322"/>
              <a:gd name="T11" fmla="*/ 2147483647 h 1781"/>
              <a:gd name="T12" fmla="*/ 2147483647 w 322"/>
              <a:gd name="T13" fmla="*/ 2147483647 h 1781"/>
              <a:gd name="T14" fmla="*/ 2147483647 w 322"/>
              <a:gd name="T15" fmla="*/ 2147483647 h 1781"/>
              <a:gd name="T16" fmla="*/ 2147483647 w 322"/>
              <a:gd name="T17" fmla="*/ 2147483647 h 1781"/>
              <a:gd name="T18" fmla="*/ 2147483647 w 322"/>
              <a:gd name="T19" fmla="*/ 2147483647 h 1781"/>
              <a:gd name="T20" fmla="*/ 2147483647 w 322"/>
              <a:gd name="T21" fmla="*/ 2147483647 h 1781"/>
              <a:gd name="T22" fmla="*/ 2147483647 w 322"/>
              <a:gd name="T23" fmla="*/ 2147483647 h 1781"/>
              <a:gd name="T24" fmla="*/ 2147483647 w 322"/>
              <a:gd name="T25" fmla="*/ 2147483647 h 1781"/>
              <a:gd name="T26" fmla="*/ 2147483647 w 322"/>
              <a:gd name="T27" fmla="*/ 2147483647 h 1781"/>
              <a:gd name="T28" fmla="*/ 2147483647 w 322"/>
              <a:gd name="T29" fmla="*/ 2147483647 h 1781"/>
              <a:gd name="T30" fmla="*/ 2147483647 w 322"/>
              <a:gd name="T31" fmla="*/ 2147483647 h 1781"/>
              <a:gd name="T32" fmla="*/ 2147483647 w 322"/>
              <a:gd name="T33" fmla="*/ 2147483647 h 1781"/>
              <a:gd name="T34" fmla="*/ 2147483647 w 322"/>
              <a:gd name="T35" fmla="*/ 2147483647 h 1781"/>
              <a:gd name="T36" fmla="*/ 2147483647 w 322"/>
              <a:gd name="T37" fmla="*/ 2147483647 h 1781"/>
              <a:gd name="T38" fmla="*/ 2147483647 w 322"/>
              <a:gd name="T39" fmla="*/ 2147483647 h 1781"/>
              <a:gd name="T40" fmla="*/ 2147483647 w 322"/>
              <a:gd name="T41" fmla="*/ 2147483647 h 1781"/>
              <a:gd name="T42" fmla="*/ 2147483647 w 322"/>
              <a:gd name="T43" fmla="*/ 2147483647 h 1781"/>
              <a:gd name="T44" fmla="*/ 2147483647 w 322"/>
              <a:gd name="T45" fmla="*/ 2147483647 h 1781"/>
              <a:gd name="T46" fmla="*/ 2147483647 w 322"/>
              <a:gd name="T47" fmla="*/ 2147483647 h 1781"/>
              <a:gd name="T48" fmla="*/ 2147483647 w 322"/>
              <a:gd name="T49" fmla="*/ 2147483647 h 1781"/>
              <a:gd name="T50" fmla="*/ 2147483647 w 322"/>
              <a:gd name="T51" fmla="*/ 2147483647 h 1781"/>
              <a:gd name="T52" fmla="*/ 2147483647 w 322"/>
              <a:gd name="T53" fmla="*/ 2147483647 h 1781"/>
              <a:gd name="T54" fmla="*/ 2147483647 w 322"/>
              <a:gd name="T55" fmla="*/ 2147483647 h 1781"/>
              <a:gd name="T56" fmla="*/ 2147483647 w 322"/>
              <a:gd name="T57" fmla="*/ 2147483647 h 1781"/>
              <a:gd name="T58" fmla="*/ 2147483647 w 322"/>
              <a:gd name="T59" fmla="*/ 2147483647 h 1781"/>
              <a:gd name="T60" fmla="*/ 2147483647 w 322"/>
              <a:gd name="T61" fmla="*/ 2147483647 h 1781"/>
              <a:gd name="T62" fmla="*/ 2147483647 w 322"/>
              <a:gd name="T63" fmla="*/ 2147483647 h 1781"/>
              <a:gd name="T64" fmla="*/ 0 w 322"/>
              <a:gd name="T65" fmla="*/ 2147483647 h 1781"/>
              <a:gd name="T66" fmla="*/ 2147483647 w 322"/>
              <a:gd name="T67" fmla="*/ 2147483647 h 1781"/>
              <a:gd name="T68" fmla="*/ 2147483647 w 322"/>
              <a:gd name="T69" fmla="*/ 2147483647 h 1781"/>
              <a:gd name="T70" fmla="*/ 2147483647 w 322"/>
              <a:gd name="T71" fmla="*/ 2147483647 h 1781"/>
              <a:gd name="T72" fmla="*/ 2147483647 w 322"/>
              <a:gd name="T73" fmla="*/ 2147483647 h 1781"/>
              <a:gd name="T74" fmla="*/ 2147483647 w 322"/>
              <a:gd name="T75" fmla="*/ 2147483647 h 1781"/>
              <a:gd name="T76" fmla="*/ 2147483647 w 322"/>
              <a:gd name="T77" fmla="*/ 2147483647 h 1781"/>
              <a:gd name="T78" fmla="*/ 2147483647 w 322"/>
              <a:gd name="T79" fmla="*/ 2147483647 h 1781"/>
              <a:gd name="T80" fmla="*/ 2147483647 w 322"/>
              <a:gd name="T81" fmla="*/ 2147483647 h 1781"/>
              <a:gd name="T82" fmla="*/ 2147483647 w 322"/>
              <a:gd name="T83" fmla="*/ 2147483647 h 1781"/>
              <a:gd name="T84" fmla="*/ 2147483647 w 322"/>
              <a:gd name="T85" fmla="*/ 2147483647 h 1781"/>
              <a:gd name="T86" fmla="*/ 2147483647 w 322"/>
              <a:gd name="T87" fmla="*/ 2147483647 h 1781"/>
              <a:gd name="T88" fmla="*/ 2147483647 w 322"/>
              <a:gd name="T89" fmla="*/ 2147483647 h 1781"/>
              <a:gd name="T90" fmla="*/ 2147483647 w 322"/>
              <a:gd name="T91" fmla="*/ 2147483647 h 1781"/>
              <a:gd name="T92" fmla="*/ 2147483647 w 322"/>
              <a:gd name="T93" fmla="*/ 2147483647 h 1781"/>
              <a:gd name="T94" fmla="*/ 2147483647 w 322"/>
              <a:gd name="T95" fmla="*/ 2147483647 h 1781"/>
              <a:gd name="T96" fmla="*/ 2147483647 w 322"/>
              <a:gd name="T97" fmla="*/ 2147483647 h 1781"/>
              <a:gd name="T98" fmla="*/ 2147483647 w 322"/>
              <a:gd name="T99" fmla="*/ 2147483647 h 1781"/>
              <a:gd name="T100" fmla="*/ 2147483647 w 322"/>
              <a:gd name="T101" fmla="*/ 2147483647 h 1781"/>
              <a:gd name="T102" fmla="*/ 2147483647 w 322"/>
              <a:gd name="T103" fmla="*/ 2147483647 h 178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322" h="1781">
                <a:moveTo>
                  <a:pt x="36" y="53"/>
                </a:moveTo>
                <a:lnTo>
                  <a:pt x="72" y="0"/>
                </a:lnTo>
                <a:lnTo>
                  <a:pt x="103" y="42"/>
                </a:lnTo>
                <a:lnTo>
                  <a:pt x="129" y="106"/>
                </a:lnTo>
                <a:lnTo>
                  <a:pt x="108" y="170"/>
                </a:lnTo>
                <a:lnTo>
                  <a:pt x="202" y="223"/>
                </a:lnTo>
                <a:lnTo>
                  <a:pt x="214" y="273"/>
                </a:lnTo>
                <a:lnTo>
                  <a:pt x="202" y="303"/>
                </a:lnTo>
                <a:lnTo>
                  <a:pt x="167" y="325"/>
                </a:lnTo>
                <a:lnTo>
                  <a:pt x="146" y="372"/>
                </a:lnTo>
                <a:lnTo>
                  <a:pt x="156" y="390"/>
                </a:lnTo>
                <a:lnTo>
                  <a:pt x="146" y="461"/>
                </a:lnTo>
                <a:lnTo>
                  <a:pt x="135" y="496"/>
                </a:lnTo>
                <a:lnTo>
                  <a:pt x="92" y="550"/>
                </a:lnTo>
                <a:lnTo>
                  <a:pt x="107" y="612"/>
                </a:lnTo>
                <a:lnTo>
                  <a:pt x="111" y="685"/>
                </a:lnTo>
                <a:lnTo>
                  <a:pt x="121" y="823"/>
                </a:lnTo>
                <a:lnTo>
                  <a:pt x="129" y="859"/>
                </a:lnTo>
                <a:lnTo>
                  <a:pt x="114" y="898"/>
                </a:lnTo>
                <a:lnTo>
                  <a:pt x="114" y="1116"/>
                </a:lnTo>
                <a:lnTo>
                  <a:pt x="114" y="1203"/>
                </a:lnTo>
                <a:lnTo>
                  <a:pt x="149" y="1248"/>
                </a:lnTo>
                <a:lnTo>
                  <a:pt x="146" y="1274"/>
                </a:lnTo>
                <a:lnTo>
                  <a:pt x="157" y="1287"/>
                </a:lnTo>
                <a:lnTo>
                  <a:pt x="146" y="1322"/>
                </a:lnTo>
                <a:lnTo>
                  <a:pt x="168" y="1340"/>
                </a:lnTo>
                <a:lnTo>
                  <a:pt x="168" y="1387"/>
                </a:lnTo>
                <a:lnTo>
                  <a:pt x="157" y="1377"/>
                </a:lnTo>
                <a:lnTo>
                  <a:pt x="157" y="1391"/>
                </a:lnTo>
                <a:lnTo>
                  <a:pt x="167" y="1429"/>
                </a:lnTo>
                <a:lnTo>
                  <a:pt x="167" y="1476"/>
                </a:lnTo>
                <a:lnTo>
                  <a:pt x="156" y="1510"/>
                </a:lnTo>
                <a:lnTo>
                  <a:pt x="156" y="1539"/>
                </a:lnTo>
                <a:lnTo>
                  <a:pt x="147" y="1557"/>
                </a:lnTo>
                <a:lnTo>
                  <a:pt x="147" y="1603"/>
                </a:lnTo>
                <a:lnTo>
                  <a:pt x="167" y="1622"/>
                </a:lnTo>
                <a:lnTo>
                  <a:pt x="177" y="1622"/>
                </a:lnTo>
                <a:lnTo>
                  <a:pt x="188" y="1688"/>
                </a:lnTo>
                <a:lnTo>
                  <a:pt x="220" y="1706"/>
                </a:lnTo>
                <a:lnTo>
                  <a:pt x="244" y="1709"/>
                </a:lnTo>
                <a:lnTo>
                  <a:pt x="264" y="1718"/>
                </a:lnTo>
                <a:lnTo>
                  <a:pt x="290" y="1710"/>
                </a:lnTo>
                <a:lnTo>
                  <a:pt x="322" y="1707"/>
                </a:lnTo>
                <a:lnTo>
                  <a:pt x="278" y="1735"/>
                </a:lnTo>
                <a:lnTo>
                  <a:pt x="258" y="1738"/>
                </a:lnTo>
                <a:lnTo>
                  <a:pt x="244" y="1757"/>
                </a:lnTo>
                <a:lnTo>
                  <a:pt x="241" y="1781"/>
                </a:lnTo>
                <a:lnTo>
                  <a:pt x="192" y="1739"/>
                </a:lnTo>
                <a:lnTo>
                  <a:pt x="205" y="1728"/>
                </a:lnTo>
                <a:lnTo>
                  <a:pt x="199" y="1716"/>
                </a:lnTo>
                <a:lnTo>
                  <a:pt x="188" y="1718"/>
                </a:lnTo>
                <a:lnTo>
                  <a:pt x="179" y="1695"/>
                </a:lnTo>
                <a:lnTo>
                  <a:pt x="149" y="1695"/>
                </a:lnTo>
                <a:lnTo>
                  <a:pt x="131" y="1686"/>
                </a:lnTo>
                <a:lnTo>
                  <a:pt x="131" y="1663"/>
                </a:lnTo>
                <a:lnTo>
                  <a:pt x="108" y="1628"/>
                </a:lnTo>
                <a:lnTo>
                  <a:pt x="95" y="1561"/>
                </a:lnTo>
                <a:lnTo>
                  <a:pt x="92" y="1532"/>
                </a:lnTo>
                <a:lnTo>
                  <a:pt x="71" y="1490"/>
                </a:lnTo>
                <a:lnTo>
                  <a:pt x="83" y="1482"/>
                </a:lnTo>
                <a:lnTo>
                  <a:pt x="101" y="1476"/>
                </a:lnTo>
                <a:lnTo>
                  <a:pt x="65" y="1441"/>
                </a:lnTo>
                <a:lnTo>
                  <a:pt x="62" y="1425"/>
                </a:lnTo>
                <a:lnTo>
                  <a:pt x="50" y="1430"/>
                </a:lnTo>
                <a:lnTo>
                  <a:pt x="29" y="1418"/>
                </a:lnTo>
                <a:lnTo>
                  <a:pt x="0" y="1397"/>
                </a:lnTo>
                <a:lnTo>
                  <a:pt x="19" y="1379"/>
                </a:lnTo>
                <a:lnTo>
                  <a:pt x="39" y="1355"/>
                </a:lnTo>
                <a:lnTo>
                  <a:pt x="44" y="1370"/>
                </a:lnTo>
                <a:lnTo>
                  <a:pt x="72" y="1397"/>
                </a:lnTo>
                <a:lnTo>
                  <a:pt x="96" y="1391"/>
                </a:lnTo>
                <a:lnTo>
                  <a:pt x="82" y="1373"/>
                </a:lnTo>
                <a:lnTo>
                  <a:pt x="92" y="1348"/>
                </a:lnTo>
                <a:lnTo>
                  <a:pt x="96" y="1319"/>
                </a:lnTo>
                <a:lnTo>
                  <a:pt x="83" y="1309"/>
                </a:lnTo>
                <a:lnTo>
                  <a:pt x="104" y="1299"/>
                </a:lnTo>
                <a:lnTo>
                  <a:pt x="69" y="1252"/>
                </a:lnTo>
                <a:lnTo>
                  <a:pt x="71" y="1121"/>
                </a:lnTo>
                <a:lnTo>
                  <a:pt x="40" y="1123"/>
                </a:lnTo>
                <a:lnTo>
                  <a:pt x="15" y="1097"/>
                </a:lnTo>
                <a:lnTo>
                  <a:pt x="12" y="1043"/>
                </a:lnTo>
                <a:lnTo>
                  <a:pt x="26" y="1018"/>
                </a:lnTo>
                <a:lnTo>
                  <a:pt x="26" y="982"/>
                </a:lnTo>
                <a:lnTo>
                  <a:pt x="16" y="972"/>
                </a:lnTo>
                <a:lnTo>
                  <a:pt x="25" y="922"/>
                </a:lnTo>
                <a:lnTo>
                  <a:pt x="40" y="868"/>
                </a:lnTo>
                <a:lnTo>
                  <a:pt x="39" y="822"/>
                </a:lnTo>
                <a:lnTo>
                  <a:pt x="60" y="800"/>
                </a:lnTo>
                <a:lnTo>
                  <a:pt x="60" y="741"/>
                </a:lnTo>
                <a:lnTo>
                  <a:pt x="60" y="626"/>
                </a:lnTo>
                <a:lnTo>
                  <a:pt x="82" y="596"/>
                </a:lnTo>
                <a:lnTo>
                  <a:pt x="78" y="582"/>
                </a:lnTo>
                <a:lnTo>
                  <a:pt x="62" y="559"/>
                </a:lnTo>
                <a:lnTo>
                  <a:pt x="60" y="502"/>
                </a:lnTo>
                <a:lnTo>
                  <a:pt x="67" y="489"/>
                </a:lnTo>
                <a:lnTo>
                  <a:pt x="72" y="451"/>
                </a:lnTo>
                <a:lnTo>
                  <a:pt x="75" y="314"/>
                </a:lnTo>
                <a:lnTo>
                  <a:pt x="51" y="300"/>
                </a:lnTo>
                <a:lnTo>
                  <a:pt x="71" y="271"/>
                </a:lnTo>
                <a:lnTo>
                  <a:pt x="71" y="230"/>
                </a:lnTo>
                <a:lnTo>
                  <a:pt x="71" y="172"/>
                </a:lnTo>
                <a:lnTo>
                  <a:pt x="71" y="117"/>
                </a:lnTo>
                <a:lnTo>
                  <a:pt x="58" y="71"/>
                </a:lnTo>
                <a:lnTo>
                  <a:pt x="36" y="53"/>
                </a:lnTo>
                <a:close/>
              </a:path>
            </a:pathLst>
          </a:custGeom>
          <a:solidFill>
            <a:srgbClr val="00F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6551613" y="1493838"/>
            <a:ext cx="295275" cy="309562"/>
          </a:xfrm>
          <a:custGeom>
            <a:avLst/>
            <a:gdLst>
              <a:gd name="T0" fmla="*/ 2147483647 w 186"/>
              <a:gd name="T1" fmla="*/ 0 h 195"/>
              <a:gd name="T2" fmla="*/ 2147483647 w 186"/>
              <a:gd name="T3" fmla="*/ 2147483647 h 195"/>
              <a:gd name="T4" fmla="*/ 2147483647 w 186"/>
              <a:gd name="T5" fmla="*/ 2147483647 h 195"/>
              <a:gd name="T6" fmla="*/ 2147483647 w 186"/>
              <a:gd name="T7" fmla="*/ 2147483647 h 195"/>
              <a:gd name="T8" fmla="*/ 2147483647 w 186"/>
              <a:gd name="T9" fmla="*/ 2147483647 h 195"/>
              <a:gd name="T10" fmla="*/ 2147483647 w 186"/>
              <a:gd name="T11" fmla="*/ 2147483647 h 195"/>
              <a:gd name="T12" fmla="*/ 2147483647 w 186"/>
              <a:gd name="T13" fmla="*/ 2147483647 h 195"/>
              <a:gd name="T14" fmla="*/ 2147483647 w 186"/>
              <a:gd name="T15" fmla="*/ 2147483647 h 195"/>
              <a:gd name="T16" fmla="*/ 2147483647 w 186"/>
              <a:gd name="T17" fmla="*/ 2147483647 h 195"/>
              <a:gd name="T18" fmla="*/ 2147483647 w 186"/>
              <a:gd name="T19" fmla="*/ 2147483647 h 195"/>
              <a:gd name="T20" fmla="*/ 2147483647 w 186"/>
              <a:gd name="T21" fmla="*/ 2147483647 h 195"/>
              <a:gd name="T22" fmla="*/ 2147483647 w 186"/>
              <a:gd name="T23" fmla="*/ 2147483647 h 195"/>
              <a:gd name="T24" fmla="*/ 2147483647 w 186"/>
              <a:gd name="T25" fmla="*/ 2147483647 h 195"/>
              <a:gd name="T26" fmla="*/ 2147483647 w 186"/>
              <a:gd name="T27" fmla="*/ 2147483647 h 195"/>
              <a:gd name="T28" fmla="*/ 2147483647 w 186"/>
              <a:gd name="T29" fmla="*/ 2147483647 h 195"/>
              <a:gd name="T30" fmla="*/ 0 w 186"/>
              <a:gd name="T31" fmla="*/ 2147483647 h 195"/>
              <a:gd name="T32" fmla="*/ 2147483647 w 186"/>
              <a:gd name="T33" fmla="*/ 0 h 1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86" h="195">
                <a:moveTo>
                  <a:pt x="43" y="0"/>
                </a:moveTo>
                <a:lnTo>
                  <a:pt x="71" y="11"/>
                </a:lnTo>
                <a:lnTo>
                  <a:pt x="174" y="11"/>
                </a:lnTo>
                <a:lnTo>
                  <a:pt x="181" y="40"/>
                </a:lnTo>
                <a:lnTo>
                  <a:pt x="160" y="75"/>
                </a:lnTo>
                <a:lnTo>
                  <a:pt x="169" y="86"/>
                </a:lnTo>
                <a:lnTo>
                  <a:pt x="169" y="111"/>
                </a:lnTo>
                <a:lnTo>
                  <a:pt x="186" y="133"/>
                </a:lnTo>
                <a:lnTo>
                  <a:pt x="186" y="161"/>
                </a:lnTo>
                <a:lnTo>
                  <a:pt x="153" y="172"/>
                </a:lnTo>
                <a:lnTo>
                  <a:pt x="114" y="170"/>
                </a:lnTo>
                <a:lnTo>
                  <a:pt x="90" y="195"/>
                </a:lnTo>
                <a:lnTo>
                  <a:pt x="76" y="192"/>
                </a:lnTo>
                <a:lnTo>
                  <a:pt x="55" y="110"/>
                </a:lnTo>
                <a:lnTo>
                  <a:pt x="12" y="79"/>
                </a:lnTo>
                <a:lnTo>
                  <a:pt x="0" y="53"/>
                </a:lnTo>
                <a:lnTo>
                  <a:pt x="43" y="0"/>
                </a:lnTo>
                <a:close/>
              </a:path>
            </a:pathLst>
          </a:custGeom>
          <a:solidFill>
            <a:srgbClr val="3F1F00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6796088" y="1495425"/>
            <a:ext cx="217487" cy="298450"/>
          </a:xfrm>
          <a:custGeom>
            <a:avLst/>
            <a:gdLst>
              <a:gd name="T0" fmla="*/ 2147483647 w 137"/>
              <a:gd name="T1" fmla="*/ 2147483647 h 188"/>
              <a:gd name="T2" fmla="*/ 2147483647 w 137"/>
              <a:gd name="T3" fmla="*/ 0 h 188"/>
              <a:gd name="T4" fmla="*/ 2147483647 w 137"/>
              <a:gd name="T5" fmla="*/ 2147483647 h 188"/>
              <a:gd name="T6" fmla="*/ 2147483647 w 137"/>
              <a:gd name="T7" fmla="*/ 2147483647 h 188"/>
              <a:gd name="T8" fmla="*/ 2147483647 w 137"/>
              <a:gd name="T9" fmla="*/ 2147483647 h 188"/>
              <a:gd name="T10" fmla="*/ 2147483647 w 137"/>
              <a:gd name="T11" fmla="*/ 2147483647 h 188"/>
              <a:gd name="T12" fmla="*/ 2147483647 w 137"/>
              <a:gd name="T13" fmla="*/ 2147483647 h 188"/>
              <a:gd name="T14" fmla="*/ 2147483647 w 137"/>
              <a:gd name="T15" fmla="*/ 2147483647 h 188"/>
              <a:gd name="T16" fmla="*/ 2147483647 w 137"/>
              <a:gd name="T17" fmla="*/ 2147483647 h 188"/>
              <a:gd name="T18" fmla="*/ 2147483647 w 137"/>
              <a:gd name="T19" fmla="*/ 2147483647 h 188"/>
              <a:gd name="T20" fmla="*/ 0 w 137"/>
              <a:gd name="T21" fmla="*/ 2147483647 h 188"/>
              <a:gd name="T22" fmla="*/ 2147483647 w 137"/>
              <a:gd name="T23" fmla="*/ 2147483647 h 188"/>
              <a:gd name="T24" fmla="*/ 2147483647 w 137"/>
              <a:gd name="T25" fmla="*/ 2147483647 h 188"/>
              <a:gd name="T26" fmla="*/ 2147483647 w 137"/>
              <a:gd name="T27" fmla="*/ 2147483647 h 188"/>
              <a:gd name="T28" fmla="*/ 2147483647 w 137"/>
              <a:gd name="T29" fmla="*/ 2147483647 h 188"/>
              <a:gd name="T30" fmla="*/ 2147483647 w 137"/>
              <a:gd name="T31" fmla="*/ 2147483647 h 188"/>
              <a:gd name="T32" fmla="*/ 2147483647 w 137"/>
              <a:gd name="T33" fmla="*/ 2147483647 h 188"/>
              <a:gd name="T34" fmla="*/ 2147483647 w 137"/>
              <a:gd name="T35" fmla="*/ 2147483647 h 18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7" h="188">
                <a:moveTo>
                  <a:pt x="20" y="11"/>
                </a:moveTo>
                <a:lnTo>
                  <a:pt x="36" y="0"/>
                </a:lnTo>
                <a:lnTo>
                  <a:pt x="71" y="45"/>
                </a:lnTo>
                <a:lnTo>
                  <a:pt x="116" y="66"/>
                </a:lnTo>
                <a:lnTo>
                  <a:pt x="137" y="89"/>
                </a:lnTo>
                <a:lnTo>
                  <a:pt x="117" y="106"/>
                </a:lnTo>
                <a:lnTo>
                  <a:pt x="103" y="116"/>
                </a:lnTo>
                <a:lnTo>
                  <a:pt x="60" y="180"/>
                </a:lnTo>
                <a:lnTo>
                  <a:pt x="31" y="188"/>
                </a:lnTo>
                <a:lnTo>
                  <a:pt x="13" y="178"/>
                </a:lnTo>
                <a:lnTo>
                  <a:pt x="0" y="169"/>
                </a:lnTo>
                <a:lnTo>
                  <a:pt x="32" y="160"/>
                </a:lnTo>
                <a:lnTo>
                  <a:pt x="32" y="132"/>
                </a:lnTo>
                <a:lnTo>
                  <a:pt x="15" y="110"/>
                </a:lnTo>
                <a:lnTo>
                  <a:pt x="15" y="88"/>
                </a:lnTo>
                <a:lnTo>
                  <a:pt x="6" y="74"/>
                </a:lnTo>
                <a:lnTo>
                  <a:pt x="27" y="39"/>
                </a:lnTo>
                <a:lnTo>
                  <a:pt x="20" y="11"/>
                </a:lnTo>
                <a:close/>
              </a:path>
            </a:pathLst>
          </a:custGeom>
          <a:solidFill>
            <a:srgbClr val="FFBF7F"/>
          </a:solidFill>
          <a:ln w="174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411161" y="228600"/>
            <a:ext cx="26720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u="sng" dirty="0" smtClean="0">
                <a:solidFill>
                  <a:srgbClr val="990000"/>
                </a:solidFill>
                <a:latin typeface="Times New Roman" pitchFamily="18" charset="0"/>
              </a:rPr>
              <a:t> </a:t>
            </a:r>
            <a:r>
              <a:rPr lang="en-US" altLang="en-US" sz="2800" b="1" i="1" u="sng" dirty="0" err="1">
                <a:solidFill>
                  <a:srgbClr val="990000"/>
                </a:solidFill>
                <a:latin typeface="Times New Roman" pitchFamily="18" charset="0"/>
              </a:rPr>
              <a:t>América</a:t>
            </a:r>
            <a:r>
              <a:rPr lang="en-US" altLang="en-US" sz="2800" b="1" i="1" u="sng" dirty="0">
                <a:solidFill>
                  <a:srgbClr val="990000"/>
                </a:solidFill>
                <a:latin typeface="Times New Roman" pitchFamily="18" charset="0"/>
              </a:rPr>
              <a:t> del Sur</a:t>
            </a:r>
          </a:p>
        </p:txBody>
      </p:sp>
      <p:sp>
        <p:nvSpPr>
          <p:cNvPr id="8234" name="Line 18"/>
          <p:cNvSpPr>
            <a:spLocks noChangeShapeType="1"/>
          </p:cNvSpPr>
          <p:nvPr/>
        </p:nvSpPr>
        <p:spPr bwMode="auto">
          <a:xfrm flipH="1">
            <a:off x="6019799" y="8382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2" name="Line 21"/>
          <p:cNvSpPr>
            <a:spLocks noChangeShapeType="1"/>
          </p:cNvSpPr>
          <p:nvPr/>
        </p:nvSpPr>
        <p:spPr bwMode="auto">
          <a:xfrm>
            <a:off x="4724400" y="12954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0" name="Line 24"/>
          <p:cNvSpPr>
            <a:spLocks noChangeShapeType="1"/>
          </p:cNvSpPr>
          <p:nvPr/>
        </p:nvSpPr>
        <p:spPr bwMode="auto">
          <a:xfrm>
            <a:off x="3848100" y="2067067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8" name="Line 27"/>
          <p:cNvSpPr>
            <a:spLocks noChangeShapeType="1"/>
          </p:cNvSpPr>
          <p:nvPr/>
        </p:nvSpPr>
        <p:spPr bwMode="auto">
          <a:xfrm flipV="1">
            <a:off x="4419600" y="25908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6" name="Line 30"/>
          <p:cNvSpPr>
            <a:spLocks noChangeShapeType="1"/>
          </p:cNvSpPr>
          <p:nvPr/>
        </p:nvSpPr>
        <p:spPr bwMode="auto">
          <a:xfrm flipV="1">
            <a:off x="4724400" y="3124200"/>
            <a:ext cx="1371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4" name="Line 33"/>
          <p:cNvSpPr>
            <a:spLocks noChangeShapeType="1"/>
          </p:cNvSpPr>
          <p:nvPr/>
        </p:nvSpPr>
        <p:spPr bwMode="auto">
          <a:xfrm flipH="1" flipV="1">
            <a:off x="6477000" y="3581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0" name="Line 39"/>
          <p:cNvSpPr>
            <a:spLocks noChangeShapeType="1"/>
          </p:cNvSpPr>
          <p:nvPr/>
        </p:nvSpPr>
        <p:spPr bwMode="auto">
          <a:xfrm flipH="1" flipV="1">
            <a:off x="6705600" y="4343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Line 42"/>
          <p:cNvSpPr>
            <a:spLocks noChangeShapeType="1"/>
          </p:cNvSpPr>
          <p:nvPr/>
        </p:nvSpPr>
        <p:spPr bwMode="auto">
          <a:xfrm flipH="1" flipV="1">
            <a:off x="6172199" y="4419600"/>
            <a:ext cx="685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9355"/>
      </p:ext>
    </p:extLst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12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2015-06-01T13:15:12Z</dcterms:created>
  <dcterms:modified xsi:type="dcterms:W3CDTF">2015-06-01T15:29:50Z</dcterms:modified>
</cp:coreProperties>
</file>